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6" r:id="rId7"/>
    <p:sldId id="260" r:id="rId8"/>
    <p:sldId id="261" r:id="rId9"/>
    <p:sldId id="267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8A08-81EA-4399-BC02-2FDFABF8DB8C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3580-C542-4175-A9BD-92E5123BC60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2107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8A08-81EA-4399-BC02-2FDFABF8DB8C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3580-C542-4175-A9BD-92E5123BC60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9610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8A08-81EA-4399-BC02-2FDFABF8DB8C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3580-C542-4175-A9BD-92E5123BC60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1366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8A08-81EA-4399-BC02-2FDFABF8DB8C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3580-C542-4175-A9BD-92E5123BC60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2047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8A08-81EA-4399-BC02-2FDFABF8DB8C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3580-C542-4175-A9BD-92E5123BC60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7256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8A08-81EA-4399-BC02-2FDFABF8DB8C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3580-C542-4175-A9BD-92E5123BC60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3169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8A08-81EA-4399-BC02-2FDFABF8DB8C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3580-C542-4175-A9BD-92E5123BC60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0441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8A08-81EA-4399-BC02-2FDFABF8DB8C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3580-C542-4175-A9BD-92E5123BC60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9113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8A08-81EA-4399-BC02-2FDFABF8DB8C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3580-C542-4175-A9BD-92E5123BC60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95820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8A08-81EA-4399-BC02-2FDFABF8DB8C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3580-C542-4175-A9BD-92E5123BC60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2821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8A08-81EA-4399-BC02-2FDFABF8DB8C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43580-C542-4175-A9BD-92E5123BC60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259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28A08-81EA-4399-BC02-2FDFABF8DB8C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43580-C542-4175-A9BD-92E5123BC60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9833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6.m4a"/><Relationship Id="rId5" Type="http://schemas.openxmlformats.org/officeDocument/2006/relationships/image" Target="../media/image4.png"/><Relationship Id="rId4" Type="http://schemas.microsoft.com/office/2007/relationships/media" Target="../media/media6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7.m4a"/><Relationship Id="rId5" Type="http://schemas.openxmlformats.org/officeDocument/2006/relationships/image" Target="../media/image4.png"/><Relationship Id="rId4" Type="http://schemas.microsoft.com/office/2007/relationships/media" Target="../media/media7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8.m4a"/><Relationship Id="rId5" Type="http://schemas.openxmlformats.org/officeDocument/2006/relationships/image" Target="../media/image4.png"/><Relationship Id="rId4" Type="http://schemas.microsoft.com/office/2007/relationships/media" Target="../media/media8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9.m4a"/><Relationship Id="rId5" Type="http://schemas.openxmlformats.org/officeDocument/2006/relationships/image" Target="../media/image4.png"/><Relationship Id="rId4" Type="http://schemas.microsoft.com/office/2007/relationships/media" Target="../media/media9.m4a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4a"/><Relationship Id="rId5" Type="http://schemas.openxmlformats.org/officeDocument/2006/relationships/image" Target="../media/image4.png"/><Relationship Id="rId4" Type="http://schemas.microsoft.com/office/2007/relationships/media" Target="../media/media1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4a"/><Relationship Id="rId5" Type="http://schemas.openxmlformats.org/officeDocument/2006/relationships/image" Target="../media/image4.png"/><Relationship Id="rId4" Type="http://schemas.microsoft.com/office/2007/relationships/media" Target="../media/media2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4a"/><Relationship Id="rId5" Type="http://schemas.openxmlformats.org/officeDocument/2006/relationships/image" Target="../media/image4.png"/><Relationship Id="rId4" Type="http://schemas.microsoft.com/office/2007/relationships/media" Target="../media/media3.m4a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m4a"/><Relationship Id="rId5" Type="http://schemas.openxmlformats.org/officeDocument/2006/relationships/image" Target="../media/image4.png"/><Relationship Id="rId4" Type="http://schemas.microsoft.com/office/2007/relationships/media" Target="../media/media4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m4a"/><Relationship Id="rId5" Type="http://schemas.openxmlformats.org/officeDocument/2006/relationships/image" Target="../media/image4.png"/><Relationship Id="rId4" Type="http://schemas.microsoft.com/office/2007/relationships/media" Target="../media/media5.m4a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094" y="170260"/>
            <a:ext cx="10058400" cy="654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166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937" y="1"/>
            <a:ext cx="10397863" cy="6858000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421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19544"/>
            <a:ext cx="10397863" cy="6857999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431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1"/>
            <a:ext cx="10397863" cy="6857999"/>
          </a:xfrm>
        </p:spPr>
      </p:pic>
      <p:pic>
        <p:nvPicPr>
          <p:cNvPr id="7" name="Audiobestand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706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1"/>
            <a:ext cx="10397863" cy="6857999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57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Respectvol en verantwoordelijk omgaan met anderen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Fotoverhaal Homerus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Deel 1: Annika krijgt een appel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 descr="logo CED-Gro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3278" y="5672264"/>
            <a:ext cx="1113550" cy="9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964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0"/>
            <a:ext cx="10397863" cy="6857999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484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0"/>
            <a:ext cx="10397863" cy="6858000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79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0"/>
            <a:ext cx="10397863" cy="6858000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370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Respectvol en verantwoordelijk omgaan met anderen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Fotoverhaal Homerus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Deel 2: Job houdt de deur open voor Desi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52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1"/>
            <a:ext cx="10397863" cy="6857999"/>
          </a:xfrm>
        </p:spPr>
      </p:pic>
      <p:pic>
        <p:nvPicPr>
          <p:cNvPr id="7" name="Audiobestand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4376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068" y="0"/>
            <a:ext cx="10397863" cy="6858000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67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Respectvol en verantwoordelijk omgaan met anderen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Fotoverhaal Homerus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Deel 3: Annika pakt de tas voor Desi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91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0"/>
    </mc:Choice>
    <mc:Fallback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50</Words>
  <Application>Microsoft Office PowerPoint</Application>
  <PresentationFormat>Aangepast</PresentationFormat>
  <Paragraphs>9</Paragraphs>
  <Slides>13</Slides>
  <Notes>0</Notes>
  <HiddenSlides>0</HiddenSlides>
  <MMClips>9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Dia 1</vt:lpstr>
      <vt:lpstr>Respectvol en verantwoordelijk omgaan met anderen</vt:lpstr>
      <vt:lpstr>Dia 3</vt:lpstr>
      <vt:lpstr>Dia 4</vt:lpstr>
      <vt:lpstr>Dia 5</vt:lpstr>
      <vt:lpstr>Respectvol en verantwoordelijk omgaan met anderen</vt:lpstr>
      <vt:lpstr>Dia 7</vt:lpstr>
      <vt:lpstr>Dia 8</vt:lpstr>
      <vt:lpstr>Respectvol en verantwoordelijk omgaan met anderen</vt:lpstr>
      <vt:lpstr>Dia 10</vt:lpstr>
      <vt:lpstr>Dia 11</vt:lpstr>
      <vt:lpstr>Dia 12</vt:lpstr>
      <vt:lpstr>Dia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Respectvol en verantwoordelijk omgaan met anderen</dc:title>
  <dc:creator>CED Medewerker</dc:creator>
  <cp:lastModifiedBy>Linda Jonkman</cp:lastModifiedBy>
  <cp:revision>6</cp:revision>
  <dcterms:created xsi:type="dcterms:W3CDTF">2015-06-23T14:39:32Z</dcterms:created>
  <dcterms:modified xsi:type="dcterms:W3CDTF">2015-07-20T06:40:18Z</dcterms:modified>
</cp:coreProperties>
</file>