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67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2166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0030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894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1065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8431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8009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2517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7959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7985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2966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A16F-47AC-4F85-BA7F-B0C86FBC51BD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07EB-D74A-447B-8AF1-BB95D8F4B5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1944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5" Type="http://schemas.openxmlformats.org/officeDocument/2006/relationships/image" Target="../media/image4.png"/><Relationship Id="rId4" Type="http://schemas.microsoft.com/office/2007/relationships/media" Target="../media/media8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4a"/><Relationship Id="rId5" Type="http://schemas.openxmlformats.org/officeDocument/2006/relationships/image" Target="../media/image4.png"/><Relationship Id="rId4" Type="http://schemas.microsoft.com/office/2007/relationships/media" Target="../media/media9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4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4.png"/><Relationship Id="rId4" Type="http://schemas.microsoft.com/office/2007/relationships/media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4.png"/><Relationship Id="rId4" Type="http://schemas.microsoft.com/office/2007/relationships/media" Target="../media/media5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5" Type="http://schemas.openxmlformats.org/officeDocument/2006/relationships/image" Target="../media/image4.png"/><Relationship Id="rId4" Type="http://schemas.microsoft.com/office/2007/relationships/media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4a"/><Relationship Id="rId5" Type="http://schemas.openxmlformats.org/officeDocument/2006/relationships/image" Target="../media/image4.png"/><Relationship Id="rId4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563" y="157654"/>
            <a:ext cx="10058400" cy="65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83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46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584" y="-1"/>
            <a:ext cx="10397863" cy="6858001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34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Respectvol en verantwoordelijk omgaan met anderen: sorry zeggen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CED-Gro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3278" y="5648200"/>
            <a:ext cx="1113550" cy="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40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" y="0"/>
            <a:ext cx="10411968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09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300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23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-1"/>
            <a:ext cx="10397863" cy="6858001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3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937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73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008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76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392" y="-46831"/>
            <a:ext cx="10397863" cy="6904831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29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584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6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</Words>
  <Application>Microsoft Office PowerPoint</Application>
  <PresentationFormat>Aangepast</PresentationFormat>
  <Paragraphs>2</Paragraphs>
  <Slides>11</Slides>
  <Notes>0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Dia 1</vt:lpstr>
      <vt:lpstr>Respectvol en verantwoordelijk omgaan met anderen: sorry zeggen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Respectvol en verantwoordelijk omgaan met anderen: sorry zeggen</dc:title>
  <dc:creator>CED Medewerker</dc:creator>
  <cp:lastModifiedBy>Linda Jonkman</cp:lastModifiedBy>
  <cp:revision>6</cp:revision>
  <dcterms:created xsi:type="dcterms:W3CDTF">2015-06-23T15:32:44Z</dcterms:created>
  <dcterms:modified xsi:type="dcterms:W3CDTF">2015-07-20T06:40:04Z</dcterms:modified>
</cp:coreProperties>
</file>