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A4BF-DB92-4C12-A1E9-87C821AEF16F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BD97-F1CC-4839-A06B-8B46A8D3585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9461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A4BF-DB92-4C12-A1E9-87C821AEF16F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BD97-F1CC-4839-A06B-8B46A8D3585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8930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A4BF-DB92-4C12-A1E9-87C821AEF16F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BD97-F1CC-4839-A06B-8B46A8D3585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0135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A4BF-DB92-4C12-A1E9-87C821AEF16F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BD97-F1CC-4839-A06B-8B46A8D3585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2440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A4BF-DB92-4C12-A1E9-87C821AEF16F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BD97-F1CC-4839-A06B-8B46A8D3585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1718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A4BF-DB92-4C12-A1E9-87C821AEF16F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BD97-F1CC-4839-A06B-8B46A8D3585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2405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A4BF-DB92-4C12-A1E9-87C821AEF16F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BD97-F1CC-4839-A06B-8B46A8D3585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4556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A4BF-DB92-4C12-A1E9-87C821AEF16F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BD97-F1CC-4839-A06B-8B46A8D3585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1290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A4BF-DB92-4C12-A1E9-87C821AEF16F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BD97-F1CC-4839-A06B-8B46A8D3585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972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A4BF-DB92-4C12-A1E9-87C821AEF16F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BD97-F1CC-4839-A06B-8B46A8D3585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0968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A4BF-DB92-4C12-A1E9-87C821AEF16F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BD97-F1CC-4839-A06B-8B46A8D3585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3819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AA4BF-DB92-4C12-A1E9-87C821AEF16F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9BD97-F1CC-4839-A06B-8B46A8D3585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0036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8.m4a"/><Relationship Id="rId5" Type="http://schemas.openxmlformats.org/officeDocument/2006/relationships/image" Target="../media/image4.png"/><Relationship Id="rId4" Type="http://schemas.microsoft.com/office/2007/relationships/media" Target="../media/media8.m4a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4a"/><Relationship Id="rId5" Type="http://schemas.openxmlformats.org/officeDocument/2006/relationships/image" Target="../media/image4.png"/><Relationship Id="rId4" Type="http://schemas.microsoft.com/office/2007/relationships/media" Target="../media/media1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4a"/><Relationship Id="rId5" Type="http://schemas.openxmlformats.org/officeDocument/2006/relationships/image" Target="../media/image4.png"/><Relationship Id="rId4" Type="http://schemas.microsoft.com/office/2007/relationships/media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4a"/><Relationship Id="rId5" Type="http://schemas.openxmlformats.org/officeDocument/2006/relationships/image" Target="../media/image4.png"/><Relationship Id="rId4" Type="http://schemas.microsoft.com/office/2007/relationships/media" Target="../media/media3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m4a"/><Relationship Id="rId5" Type="http://schemas.openxmlformats.org/officeDocument/2006/relationships/image" Target="../media/image4.png"/><Relationship Id="rId4" Type="http://schemas.microsoft.com/office/2007/relationships/media" Target="../media/media4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m4a"/><Relationship Id="rId5" Type="http://schemas.openxmlformats.org/officeDocument/2006/relationships/image" Target="../media/image4.png"/><Relationship Id="rId4" Type="http://schemas.microsoft.com/office/2007/relationships/media" Target="../media/media5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m4a"/><Relationship Id="rId5" Type="http://schemas.openxmlformats.org/officeDocument/2006/relationships/image" Target="../media/image4.png"/><Relationship Id="rId4" Type="http://schemas.microsoft.com/office/2007/relationships/media" Target="../media/media6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7.m4a"/><Relationship Id="rId5" Type="http://schemas.openxmlformats.org/officeDocument/2006/relationships/image" Target="../media/image4.png"/><Relationship Id="rId4" Type="http://schemas.microsoft.com/office/2007/relationships/media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329" y="146304"/>
            <a:ext cx="10058400" cy="653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865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325" y="0"/>
            <a:ext cx="10409349" cy="6858000"/>
          </a:xfrm>
        </p:spPr>
      </p:pic>
      <p:pic>
        <p:nvPicPr>
          <p:cNvPr id="5" name="Audiobestand 1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28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Opkomen voor jezelf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Fotoverhaal Homerus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 descr="logo CED-Gro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81246" y="5672263"/>
            <a:ext cx="1113550" cy="9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83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262" y="0"/>
            <a:ext cx="10389476" cy="6858000"/>
          </a:xfrm>
        </p:spPr>
      </p:pic>
      <p:pic>
        <p:nvPicPr>
          <p:cNvPr id="17" name="Audiobestand 1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812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114"/>
    </mc:Choice>
    <mc:Fallback>
      <p:transition spd="slow" advClick="0" advTm="5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0"/>
            <a:ext cx="10397863" cy="6858000"/>
          </a:xfrm>
        </p:spPr>
      </p:pic>
      <p:pic>
        <p:nvPicPr>
          <p:cNvPr id="7" name="Audiobestand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443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0"/>
            <a:ext cx="10397863" cy="6858000"/>
          </a:xfrm>
        </p:spPr>
      </p:pic>
      <p:pic>
        <p:nvPicPr>
          <p:cNvPr id="7" name="Audiobestand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555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0"/>
            <a:ext cx="10397863" cy="6858000"/>
          </a:xfrm>
        </p:spPr>
      </p:pic>
      <p:pic>
        <p:nvPicPr>
          <p:cNvPr id="8" name="Audiobestand 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49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0"/>
            <a:ext cx="10397863" cy="6858000"/>
          </a:xfrm>
        </p:spPr>
      </p:pic>
      <p:pic>
        <p:nvPicPr>
          <p:cNvPr id="6" name="Audiobestand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57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0"/>
            <a:ext cx="10397863" cy="6904831"/>
          </a:xfrm>
        </p:spPr>
      </p:pic>
      <p:pic>
        <p:nvPicPr>
          <p:cNvPr id="7" name="Audiobestand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9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0"/>
            <a:ext cx="10397863" cy="6858000"/>
          </a:xfrm>
        </p:spPr>
      </p:pic>
      <p:pic>
        <p:nvPicPr>
          <p:cNvPr id="16" name="Audiobestand 1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92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</Words>
  <Application>Microsoft Office PowerPoint</Application>
  <PresentationFormat>Aangepast</PresentationFormat>
  <Paragraphs>2</Paragraphs>
  <Slides>10</Slides>
  <Notes>0</Notes>
  <HiddenSlides>0</HiddenSlides>
  <MMClips>8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Dia 1</vt:lpstr>
      <vt:lpstr>Opkomen voor jezelf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Opkomen voor jezelf</dc:title>
  <dc:creator>CED Medewerker</dc:creator>
  <cp:lastModifiedBy>Linda Jonkman</cp:lastModifiedBy>
  <cp:revision>9</cp:revision>
  <dcterms:created xsi:type="dcterms:W3CDTF">2015-06-23T12:14:29Z</dcterms:created>
  <dcterms:modified xsi:type="dcterms:W3CDTF">2015-07-20T06:39:49Z</dcterms:modified>
</cp:coreProperties>
</file>