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5942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9143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0400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9540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3551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5006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511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0229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5659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3654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3675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762D-44CB-4B35-B721-FFB5350AB27A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4046-1EFE-452C-A275-50E26930F5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2859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4.png"/><Relationship Id="rId4" Type="http://schemas.microsoft.com/office/2007/relationships/media" Target="../media/media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5" Type="http://schemas.openxmlformats.org/officeDocument/2006/relationships/image" Target="../media/image4.png"/><Relationship Id="rId4" Type="http://schemas.microsoft.com/office/2007/relationships/media" Target="../media/media9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4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4.png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29" y="0"/>
            <a:ext cx="10058400" cy="66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85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33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09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667"/>
    </mc:Choice>
    <mc:Fallback>
      <p:transition spd="slow" advClick="0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Omgaan met veranderingen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CED-Gro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9214" y="5636168"/>
            <a:ext cx="1113550" cy="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02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397862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54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16"/>
            <a:ext cx="10326414" cy="6857384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24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21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397863" cy="6904831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70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"/>
            <a:ext cx="10397863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05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172"/>
    </mc:Choice>
    <mc:Fallback>
      <p:transition spd="slow" advTm="8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-46831"/>
            <a:ext cx="10397863" cy="6904831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77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-46831"/>
            <a:ext cx="10397863" cy="6904831"/>
          </a:xfrm>
        </p:spPr>
      </p:pic>
      <p:pic>
        <p:nvPicPr>
          <p:cNvPr id="8" name="Audiobestand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76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</Words>
  <Application>Microsoft Office PowerPoint</Application>
  <PresentationFormat>Aangepast</PresentationFormat>
  <Paragraphs>2</Paragraphs>
  <Slides>11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Dia 1</vt:lpstr>
      <vt:lpstr>Omgaan met veranderingen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Omgaan met veranderingen</dc:title>
  <dc:creator>CED Medewerker</dc:creator>
  <cp:lastModifiedBy>Linda Jonkman</cp:lastModifiedBy>
  <cp:revision>10</cp:revision>
  <dcterms:created xsi:type="dcterms:W3CDTF">2015-06-23T13:55:33Z</dcterms:created>
  <dcterms:modified xsi:type="dcterms:W3CDTF">2015-07-20T06:39:35Z</dcterms:modified>
</cp:coreProperties>
</file>