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0" y="-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2D5-18A0-4584-9EA2-302A3C8FE816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DE5-0B5D-4FDF-8DD2-E3E82E7DEEF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40097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2D5-18A0-4584-9EA2-302A3C8FE816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DE5-0B5D-4FDF-8DD2-E3E82E7DEEF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7825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2D5-18A0-4584-9EA2-302A3C8FE816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DE5-0B5D-4FDF-8DD2-E3E82E7DEEF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33416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2D5-18A0-4584-9EA2-302A3C8FE816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DE5-0B5D-4FDF-8DD2-E3E82E7DEEF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2070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2D5-18A0-4584-9EA2-302A3C8FE816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DE5-0B5D-4FDF-8DD2-E3E82E7DEEF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0214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2D5-18A0-4584-9EA2-302A3C8FE816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DE5-0B5D-4FDF-8DD2-E3E82E7DEEF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8051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2D5-18A0-4584-9EA2-302A3C8FE816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DE5-0B5D-4FDF-8DD2-E3E82E7DEEF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5895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2D5-18A0-4584-9EA2-302A3C8FE816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DE5-0B5D-4FDF-8DD2-E3E82E7DEEF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53157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2D5-18A0-4584-9EA2-302A3C8FE816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DE5-0B5D-4FDF-8DD2-E3E82E7DEEF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2559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2D5-18A0-4584-9EA2-302A3C8FE816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DE5-0B5D-4FDF-8DD2-E3E82E7DEEF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6225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72D5-18A0-4584-9EA2-302A3C8FE816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D1DE5-0B5D-4FDF-8DD2-E3E82E7DEEF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8273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72D5-18A0-4584-9EA2-302A3C8FE816}" type="datetimeFigureOut">
              <a:rPr lang="nl-NL" smtClean="0"/>
              <a:pPr/>
              <a:t>20-7-2015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D1DE5-0B5D-4FDF-8DD2-E3E82E7DEEF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2089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8.m4a"/><Relationship Id="rId5" Type="http://schemas.openxmlformats.org/officeDocument/2006/relationships/image" Target="../media/image4.png"/><Relationship Id="rId4" Type="http://schemas.microsoft.com/office/2007/relationships/media" Target="../media/media8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9.m4a"/><Relationship Id="rId5" Type="http://schemas.openxmlformats.org/officeDocument/2006/relationships/image" Target="../media/image4.png"/><Relationship Id="rId4" Type="http://schemas.microsoft.com/office/2007/relationships/media" Target="../media/media9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0.m4a"/><Relationship Id="rId5" Type="http://schemas.openxmlformats.org/officeDocument/2006/relationships/image" Target="../media/image4.png"/><Relationship Id="rId4" Type="http://schemas.microsoft.com/office/2007/relationships/media" Target="../media/media10.m4a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4a"/><Relationship Id="rId5" Type="http://schemas.openxmlformats.org/officeDocument/2006/relationships/image" Target="../media/image4.png"/><Relationship Id="rId4" Type="http://schemas.microsoft.com/office/2007/relationships/media" Target="../media/media1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2.m4a"/><Relationship Id="rId5" Type="http://schemas.openxmlformats.org/officeDocument/2006/relationships/image" Target="../media/image4.png"/><Relationship Id="rId4" Type="http://schemas.microsoft.com/office/2007/relationships/media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m4a"/><Relationship Id="rId5" Type="http://schemas.openxmlformats.org/officeDocument/2006/relationships/image" Target="../media/image4.png"/><Relationship Id="rId4" Type="http://schemas.microsoft.com/office/2007/relationships/media" Target="../media/media3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m4a"/><Relationship Id="rId5" Type="http://schemas.openxmlformats.org/officeDocument/2006/relationships/image" Target="../media/image4.png"/><Relationship Id="rId4" Type="http://schemas.microsoft.com/office/2007/relationships/media" Target="../media/media4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5.m4a"/><Relationship Id="rId5" Type="http://schemas.openxmlformats.org/officeDocument/2006/relationships/image" Target="../media/image4.png"/><Relationship Id="rId4" Type="http://schemas.microsoft.com/office/2007/relationships/media" Target="../media/media5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6.m4a"/><Relationship Id="rId5" Type="http://schemas.openxmlformats.org/officeDocument/2006/relationships/image" Target="../media/image4.png"/><Relationship Id="rId4" Type="http://schemas.microsoft.com/office/2007/relationships/media" Target="../media/media6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7.m4a"/><Relationship Id="rId5" Type="http://schemas.openxmlformats.org/officeDocument/2006/relationships/image" Target="../media/image4.png"/><Relationship Id="rId4" Type="http://schemas.microsoft.com/office/2007/relationships/media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329" y="109728"/>
            <a:ext cx="10327342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776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5952" y="-16334"/>
            <a:ext cx="4572000" cy="6879500"/>
          </a:xfrm>
        </p:spPr>
      </p:pic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83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5952" y="-16334"/>
            <a:ext cx="4568567" cy="6874334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665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"/>
            <a:ext cx="10397863" cy="6642100"/>
          </a:xfrm>
        </p:spPr>
      </p:pic>
      <p:pic>
        <p:nvPicPr>
          <p:cNvPr id="8" name="Audiobestand 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515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8674"/>
    </mc:Choice>
    <mc:Fallback>
      <p:transition spd="slow" advClick="0" advTm="8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Omgaan met gevoelens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Fotoverhaal Homerus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 descr="logo CED-Gro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5151" y="5660232"/>
            <a:ext cx="1113550" cy="9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73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657" y="418306"/>
            <a:ext cx="9372301" cy="6223794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627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273" y="418306"/>
            <a:ext cx="9372301" cy="6223794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838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465" y="418306"/>
            <a:ext cx="9372301" cy="6223794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72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0608" y="-47330"/>
            <a:ext cx="4589166" cy="6905330"/>
          </a:xfrm>
        </p:spPr>
      </p:pic>
      <p:pic>
        <p:nvPicPr>
          <p:cNvPr id="6" name="Audiobestand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790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44" y="2010"/>
            <a:ext cx="4556375" cy="6855989"/>
          </a:xfrm>
        </p:spPr>
      </p:pic>
      <p:pic>
        <p:nvPicPr>
          <p:cNvPr id="6" name="Audiobestand 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160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44" y="2011"/>
            <a:ext cx="4572000" cy="6879500"/>
          </a:xfrm>
        </p:spPr>
      </p:pic>
      <p:pic>
        <p:nvPicPr>
          <p:cNvPr id="7" name="Audiobestand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133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8144" y="2010"/>
            <a:ext cx="4556375" cy="6855989"/>
          </a:xfrm>
        </p:spPr>
      </p:pic>
      <p:pic>
        <p:nvPicPr>
          <p:cNvPr id="5" name="Audiobestand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83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674"/>
    </mc:Choice>
    <mc:Fallback>
      <p:transition spd="slow" advTm="8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</Words>
  <Application>Microsoft Office PowerPoint</Application>
  <PresentationFormat>Aangepast</PresentationFormat>
  <Paragraphs>2</Paragraphs>
  <Slides>12</Slides>
  <Notes>0</Notes>
  <HiddenSlides>0</HiddenSlides>
  <MMClips>10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Dia 1</vt:lpstr>
      <vt:lpstr>Omgaan met gevoelens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Omgaan met gevoelens</dc:title>
  <dc:creator>CED Medewerker</dc:creator>
  <cp:lastModifiedBy>Linda Jonkman</cp:lastModifiedBy>
  <cp:revision>10</cp:revision>
  <dcterms:created xsi:type="dcterms:W3CDTF">2015-06-23T13:39:20Z</dcterms:created>
  <dcterms:modified xsi:type="dcterms:W3CDTF">2015-07-20T06:39:23Z</dcterms:modified>
</cp:coreProperties>
</file>