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867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8501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82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6548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0617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74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9819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6204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3617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3226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7323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40E44-BB96-45FC-AEF9-8CC21630C263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F87E2-C6C7-4C33-931D-1BD677FC4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6687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4a"/><Relationship Id="rId5" Type="http://schemas.openxmlformats.org/officeDocument/2006/relationships/image" Target="../media/image4.png"/><Relationship Id="rId4" Type="http://schemas.microsoft.com/office/2007/relationships/media" Target="../media/media8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m4a"/><Relationship Id="rId5" Type="http://schemas.openxmlformats.org/officeDocument/2006/relationships/image" Target="../media/image4.png"/><Relationship Id="rId4" Type="http://schemas.microsoft.com/office/2007/relationships/media" Target="../media/media9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0.m4a"/><Relationship Id="rId5" Type="http://schemas.openxmlformats.org/officeDocument/2006/relationships/image" Target="../media/image4.png"/><Relationship Id="rId4" Type="http://schemas.microsoft.com/office/2007/relationships/media" Target="../media/media10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1.m4a"/><Relationship Id="rId5" Type="http://schemas.openxmlformats.org/officeDocument/2006/relationships/image" Target="../media/image4.png"/><Relationship Id="rId4" Type="http://schemas.microsoft.com/office/2007/relationships/media" Target="../media/media11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2.m4a"/><Relationship Id="rId5" Type="http://schemas.openxmlformats.org/officeDocument/2006/relationships/image" Target="../media/image4.png"/><Relationship Id="rId4" Type="http://schemas.microsoft.com/office/2007/relationships/media" Target="../media/media12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5" Type="http://schemas.openxmlformats.org/officeDocument/2006/relationships/image" Target="../media/image4.png"/><Relationship Id="rId4" Type="http://schemas.microsoft.com/office/2007/relationships/media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4.png"/><Relationship Id="rId4" Type="http://schemas.microsoft.com/office/2007/relationships/media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5" Type="http://schemas.openxmlformats.org/officeDocument/2006/relationships/image" Target="../media/image4.png"/><Relationship Id="rId4" Type="http://schemas.microsoft.com/office/2007/relationships/media" Target="../media/media3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5" Type="http://schemas.openxmlformats.org/officeDocument/2006/relationships/image" Target="../media/image4.png"/><Relationship Id="rId4" Type="http://schemas.microsoft.com/office/2007/relationships/media" Target="../media/media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4.png"/><Relationship Id="rId4" Type="http://schemas.microsoft.com/office/2007/relationships/media" Target="../media/media5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5" Type="http://schemas.openxmlformats.org/officeDocument/2006/relationships/image" Target="../media/image4.png"/><Relationship Id="rId4" Type="http://schemas.microsoft.com/office/2007/relationships/media" Target="../media/media6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m4a"/><Relationship Id="rId5" Type="http://schemas.openxmlformats.org/officeDocument/2006/relationships/image" Target="../media/image4.png"/><Relationship Id="rId4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329" y="167101"/>
            <a:ext cx="10058400" cy="65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63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9490" y="0"/>
            <a:ext cx="4557636" cy="6857886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61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786" y="114"/>
            <a:ext cx="4557636" cy="6857886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38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179" y="-21613"/>
            <a:ext cx="4572075" cy="6879613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8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0662" y="0"/>
            <a:ext cx="4556234" cy="6855777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45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6455"/>
            <a:ext cx="10287504" cy="6831545"/>
          </a:xfrm>
        </p:spPr>
      </p:pic>
      <p:pic>
        <p:nvPicPr>
          <p:cNvPr id="8" name="Audiobestand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32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Materialen, middelen en gereedschappen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Fotoverhaal Homerus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CED-Gro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5151" y="5636169"/>
            <a:ext cx="1113550" cy="9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62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340" y="0"/>
            <a:ext cx="10424160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84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16" y="0"/>
            <a:ext cx="10411968" cy="6858000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87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7999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44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193" y="114"/>
            <a:ext cx="4557636" cy="6857886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18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7959" y="0"/>
            <a:ext cx="4557636" cy="6857886"/>
          </a:xfrm>
        </p:spPr>
      </p:pic>
      <p:pic>
        <p:nvPicPr>
          <p:cNvPr id="8" name="Audiobestand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6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193" y="0"/>
            <a:ext cx="4556234" cy="6855777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33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2552" y="0"/>
            <a:ext cx="4557636" cy="6857886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91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664"/>
    </mc:Choice>
    <mc:Fallback>
      <p:transition spd="slow" advClick="0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</Words>
  <Application>Microsoft Office PowerPoint</Application>
  <PresentationFormat>Aangepast</PresentationFormat>
  <Paragraphs>2</Paragraphs>
  <Slides>14</Slides>
  <Notes>0</Notes>
  <HiddenSlides>0</HiddenSlides>
  <MMClips>12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Dia 1</vt:lpstr>
      <vt:lpstr>Materialen, middelen en gereedschappen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Materialen, middelen en gereedschappen</dc:title>
  <dc:creator>CED Medewerker</dc:creator>
  <cp:lastModifiedBy>Linda Jonkman</cp:lastModifiedBy>
  <cp:revision>7</cp:revision>
  <dcterms:created xsi:type="dcterms:W3CDTF">2015-06-23T13:24:09Z</dcterms:created>
  <dcterms:modified xsi:type="dcterms:W3CDTF">2015-07-20T06:39:10Z</dcterms:modified>
</cp:coreProperties>
</file>