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3" r:id="rId9"/>
    <p:sldId id="268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44C-5131-4D00-8155-2FCB8636D012}" type="datetimeFigureOut">
              <a:rPr lang="nl-NL" smtClean="0"/>
              <a:pPr/>
              <a:t>17-8-2015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F6A5-0A5F-4DF0-B475-0786DFC9993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792983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44C-5131-4D00-8155-2FCB8636D012}" type="datetimeFigureOut">
              <a:rPr lang="nl-NL" smtClean="0"/>
              <a:pPr/>
              <a:t>17-8-2015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F6A5-0A5F-4DF0-B475-0786DFC9993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513562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44C-5131-4D00-8155-2FCB8636D012}" type="datetimeFigureOut">
              <a:rPr lang="nl-NL" smtClean="0"/>
              <a:pPr/>
              <a:t>17-8-2015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F6A5-0A5F-4DF0-B475-0786DFC9993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767295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44C-5131-4D00-8155-2FCB8636D012}" type="datetimeFigureOut">
              <a:rPr lang="nl-NL" smtClean="0"/>
              <a:pPr/>
              <a:t>17-8-2015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F6A5-0A5F-4DF0-B475-0786DFC9993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4487276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44C-5131-4D00-8155-2FCB8636D012}" type="datetimeFigureOut">
              <a:rPr lang="nl-NL" smtClean="0"/>
              <a:pPr/>
              <a:t>17-8-2015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F6A5-0A5F-4DF0-B475-0786DFC9993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640148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44C-5131-4D00-8155-2FCB8636D012}" type="datetimeFigureOut">
              <a:rPr lang="nl-NL" smtClean="0"/>
              <a:pPr/>
              <a:t>17-8-2015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F6A5-0A5F-4DF0-B475-0786DFC9993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339511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44C-5131-4D00-8155-2FCB8636D012}" type="datetimeFigureOut">
              <a:rPr lang="nl-NL" smtClean="0"/>
              <a:pPr/>
              <a:t>17-8-2015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F6A5-0A5F-4DF0-B475-0786DFC9993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514444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44C-5131-4D00-8155-2FCB8636D012}" type="datetimeFigureOut">
              <a:rPr lang="nl-NL" smtClean="0"/>
              <a:pPr/>
              <a:t>17-8-2015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F6A5-0A5F-4DF0-B475-0786DFC9993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899030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44C-5131-4D00-8155-2FCB8636D012}" type="datetimeFigureOut">
              <a:rPr lang="nl-NL" smtClean="0"/>
              <a:pPr/>
              <a:t>17-8-2015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F6A5-0A5F-4DF0-B475-0786DFC9993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252204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44C-5131-4D00-8155-2FCB8636D012}" type="datetimeFigureOut">
              <a:rPr lang="nl-NL" smtClean="0"/>
              <a:pPr/>
              <a:t>17-8-2015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F6A5-0A5F-4DF0-B475-0786DFC9993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843778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44C-5131-4D00-8155-2FCB8636D012}" type="datetimeFigureOut">
              <a:rPr lang="nl-NL" smtClean="0"/>
              <a:pPr/>
              <a:t>17-8-2015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F6A5-0A5F-4DF0-B475-0786DFC9993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862606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FF44C-5131-4D00-8155-2FCB8636D012}" type="datetimeFigureOut">
              <a:rPr lang="nl-NL" smtClean="0"/>
              <a:pPr/>
              <a:t>17-8-2015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BF6A5-0A5F-4DF0-B475-0786DFC9993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18250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7.m4a"/><Relationship Id="rId5" Type="http://schemas.openxmlformats.org/officeDocument/2006/relationships/image" Target="../media/image3.png"/><Relationship Id="rId4" Type="http://schemas.microsoft.com/office/2007/relationships/media" Target="../media/media7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8.m4a"/><Relationship Id="rId5" Type="http://schemas.openxmlformats.org/officeDocument/2006/relationships/image" Target="../media/image3.png"/><Relationship Id="rId4" Type="http://schemas.microsoft.com/office/2007/relationships/media" Target="../media/media8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9.m4a"/><Relationship Id="rId5" Type="http://schemas.openxmlformats.org/officeDocument/2006/relationships/image" Target="../media/image3.png"/><Relationship Id="rId4" Type="http://schemas.microsoft.com/office/2007/relationships/media" Target="../media/media9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0.m4a"/><Relationship Id="rId5" Type="http://schemas.openxmlformats.org/officeDocument/2006/relationships/image" Target="../media/image3.png"/><Relationship Id="rId4" Type="http://schemas.microsoft.com/office/2007/relationships/media" Target="../media/media10.m4a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4a"/><Relationship Id="rId5" Type="http://schemas.openxmlformats.org/officeDocument/2006/relationships/image" Target="../media/image3.png"/><Relationship Id="rId4" Type="http://schemas.microsoft.com/office/2007/relationships/media" Target="../media/media1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4a"/><Relationship Id="rId5" Type="http://schemas.openxmlformats.org/officeDocument/2006/relationships/image" Target="../media/image3.png"/><Relationship Id="rId4" Type="http://schemas.microsoft.com/office/2007/relationships/media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4a"/><Relationship Id="rId5" Type="http://schemas.openxmlformats.org/officeDocument/2006/relationships/image" Target="../media/image3.png"/><Relationship Id="rId4" Type="http://schemas.microsoft.com/office/2007/relationships/media" Target="../media/media3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m4a"/><Relationship Id="rId5" Type="http://schemas.openxmlformats.org/officeDocument/2006/relationships/image" Target="../media/image3.png"/><Relationship Id="rId4" Type="http://schemas.microsoft.com/office/2007/relationships/media" Target="../media/media4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m4a"/><Relationship Id="rId5" Type="http://schemas.openxmlformats.org/officeDocument/2006/relationships/image" Target="../media/image3.png"/><Relationship Id="rId4" Type="http://schemas.microsoft.com/office/2007/relationships/media" Target="../media/media5.m4a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m4a"/><Relationship Id="rId5" Type="http://schemas.openxmlformats.org/officeDocument/2006/relationships/image" Target="../media/image3.png"/><Relationship Id="rId4" Type="http://schemas.microsoft.com/office/2007/relationships/media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Ethisch en integer handelen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Fotoverhaal Homerus</a:t>
            </a:r>
          </a:p>
          <a:p>
            <a:r>
              <a:rPr lang="nl-NL" dirty="0" smtClean="0"/>
              <a:t>Deel 1: Zo hoort het niet!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" y="121920"/>
            <a:ext cx="10058400" cy="66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7791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90" y="-23609"/>
            <a:ext cx="4573402" cy="6881609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9411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299" y="0"/>
            <a:ext cx="4573402" cy="6858000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026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"/>
            <a:ext cx="10397863" cy="6858000"/>
          </a:xfrm>
        </p:spPr>
      </p:pic>
      <p:pic>
        <p:nvPicPr>
          <p:cNvPr id="3" name="Audiobestand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6502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149"/>
    </mc:Choice>
    <mc:Fallback>
      <p:transition spd="slow" advTm="6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397863" cy="6858000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4109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Ethisch en integer handelen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Fotoverhaal Homerus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Deel 1: Zo hoort het niet!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74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79500"/>
          </a:xfrm>
        </p:spPr>
      </p:pic>
      <p:pic>
        <p:nvPicPr>
          <p:cNvPr id="7" name="Audiobestand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724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44" y="0"/>
            <a:ext cx="4557712" cy="6858000"/>
          </a:xfrm>
        </p:spPr>
      </p:pic>
      <p:pic>
        <p:nvPicPr>
          <p:cNvPr id="6" name="Audiobestand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7685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37" y="1"/>
            <a:ext cx="10397863" cy="6858000"/>
          </a:xfrm>
        </p:spPr>
      </p:pic>
      <p:pic>
        <p:nvPicPr>
          <p:cNvPr id="7" name="Audiobestand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5618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68" y="0"/>
            <a:ext cx="10397863" cy="6858000"/>
          </a:xfrm>
        </p:spPr>
      </p:pic>
      <p:pic>
        <p:nvPicPr>
          <p:cNvPr id="6" name="Audiobestand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6680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68" y="1"/>
            <a:ext cx="10397863" cy="6858000"/>
          </a:xfrm>
        </p:spPr>
      </p:pic>
      <p:pic>
        <p:nvPicPr>
          <p:cNvPr id="6" name="Audiobestand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88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Ethisch en integer handelen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Fotoverhaal Homerus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Deel 2: Zo hoort het wel!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6013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82" y="0"/>
            <a:ext cx="4557636" cy="6858000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4720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00"/>
    </mc:Choice>
    <mc:Fallback>
      <p:transition spd="slow" advTm="7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42</Words>
  <Application>Microsoft Office PowerPoint</Application>
  <PresentationFormat>Aangepast</PresentationFormat>
  <Paragraphs>9</Paragraphs>
  <Slides>13</Slides>
  <Notes>0</Notes>
  <HiddenSlides>0</HiddenSlides>
  <MMClips>10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Ethisch en integer handelen</vt:lpstr>
      <vt:lpstr>Ethisch en integer handelen</vt:lpstr>
      <vt:lpstr>Dia 3</vt:lpstr>
      <vt:lpstr>Dia 4</vt:lpstr>
      <vt:lpstr>Dia 5</vt:lpstr>
      <vt:lpstr>Dia 6</vt:lpstr>
      <vt:lpstr>Dia 7</vt:lpstr>
      <vt:lpstr>Ethisch en integer handelen</vt:lpstr>
      <vt:lpstr>Dia 9</vt:lpstr>
      <vt:lpstr>Dia 10</vt:lpstr>
      <vt:lpstr>Dia 11</vt:lpstr>
      <vt:lpstr>Dia 12</vt:lpstr>
      <vt:lpstr>Dia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Ethisch en integer handelen</dc:title>
  <dc:creator>CED Medewerker</dc:creator>
  <cp:lastModifiedBy>Linda Jonkman</cp:lastModifiedBy>
  <cp:revision>8</cp:revision>
  <dcterms:created xsi:type="dcterms:W3CDTF">2015-06-23T14:26:25Z</dcterms:created>
  <dcterms:modified xsi:type="dcterms:W3CDTF">2015-08-17T12:31:17Z</dcterms:modified>
</cp:coreProperties>
</file>