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845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613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0673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8623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0816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8990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1785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111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582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150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0680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0CE5-8781-457A-999E-2B37FC2F27C4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9B26-AB64-4FF5-B3F8-35BEA12A7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964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4a"/><Relationship Id="rId5" Type="http://schemas.openxmlformats.org/officeDocument/2006/relationships/image" Target="../media/image4.png"/><Relationship Id="rId4" Type="http://schemas.microsoft.com/office/2007/relationships/media" Target="../media/media8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m4a"/><Relationship Id="rId5" Type="http://schemas.openxmlformats.org/officeDocument/2006/relationships/image" Target="../media/image4.png"/><Relationship Id="rId4" Type="http://schemas.microsoft.com/office/2007/relationships/media" Target="../media/media9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0.m4a"/><Relationship Id="rId5" Type="http://schemas.openxmlformats.org/officeDocument/2006/relationships/image" Target="../media/image4.png"/><Relationship Id="rId4" Type="http://schemas.microsoft.com/office/2007/relationships/media" Target="../media/media10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5" Type="http://schemas.openxmlformats.org/officeDocument/2006/relationships/image" Target="../media/image4.png"/><Relationship Id="rId4" Type="http://schemas.microsoft.com/office/2007/relationships/media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4.png"/><Relationship Id="rId4" Type="http://schemas.microsoft.com/office/2007/relationships/media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5" Type="http://schemas.openxmlformats.org/officeDocument/2006/relationships/image" Target="../media/image4.png"/><Relationship Id="rId4" Type="http://schemas.microsoft.com/office/2007/relationships/media" Target="../media/media3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5" Type="http://schemas.openxmlformats.org/officeDocument/2006/relationships/image" Target="../media/image4.png"/><Relationship Id="rId4" Type="http://schemas.microsoft.com/office/2007/relationships/media" Target="../media/media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4.png"/><Relationship Id="rId4" Type="http://schemas.microsoft.com/office/2007/relationships/media" Target="../media/media5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5" Type="http://schemas.openxmlformats.org/officeDocument/2006/relationships/image" Target="../media/image4.png"/><Relationship Id="rId4" Type="http://schemas.microsoft.com/office/2007/relationships/media" Target="../media/media6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m4a"/><Relationship Id="rId5" Type="http://schemas.openxmlformats.org/officeDocument/2006/relationships/image" Target="../media/image4.png"/><Relationship Id="rId4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329" y="182880"/>
            <a:ext cx="10058400" cy="64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08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7999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56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7999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91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858000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13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Ervaringen delen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Fotoverhaal Homerus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CED-Gro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5967" y="5642811"/>
            <a:ext cx="1113550" cy="9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81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7999"/>
          </a:xfrm>
        </p:spPr>
      </p:pic>
      <p:pic>
        <p:nvPicPr>
          <p:cNvPr id="8" name="Audiobestand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54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904831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87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7999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49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857999"/>
          </a:xfrm>
        </p:spPr>
      </p:pic>
      <p:pic>
        <p:nvPicPr>
          <p:cNvPr id="9" name="Audiobestand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28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7999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10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7999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62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7999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8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Application>Microsoft Office PowerPoint</Application>
  <PresentationFormat>Aangepast</PresentationFormat>
  <Paragraphs>2</Paragraphs>
  <Slides>12</Slides>
  <Notes>0</Notes>
  <HiddenSlides>0</HiddenSlides>
  <MMClips>10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Dia 1</vt:lpstr>
      <vt:lpstr>Ervaringen delen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Ervaringen delen</dc:title>
  <dc:creator>CED Medewerker</dc:creator>
  <cp:lastModifiedBy>Linda Jonkman</cp:lastModifiedBy>
  <cp:revision>6</cp:revision>
  <dcterms:created xsi:type="dcterms:W3CDTF">2015-06-23T14:05:59Z</dcterms:created>
  <dcterms:modified xsi:type="dcterms:W3CDTF">2015-07-20T06:38:40Z</dcterms:modified>
</cp:coreProperties>
</file>