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96928-2BFE-446F-8464-121CB51FA6A5}" v="19" vWet="23" dt="2023-01-30T14:41:56.100"/>
    <p1510:client id="{7AA28016-B6A1-4CC7-AFEF-737A5C5E4571}" v="47" dt="2023-01-30T14:46:52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CDBEC-57CE-440C-BBBC-B5B12CC11AC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1D1857-6BBC-40E7-B637-483A8EAA5A1F}">
      <dgm:prSet/>
      <dgm:spPr/>
      <dgm:t>
        <a:bodyPr/>
        <a:lstStyle/>
        <a:p>
          <a:r>
            <a:rPr lang="nl-NL"/>
            <a:t>Introduction </a:t>
          </a:r>
          <a:endParaRPr lang="en-US"/>
        </a:p>
      </dgm:t>
    </dgm:pt>
    <dgm:pt modelId="{9EC9B2ED-D026-41DF-8173-FE6F73FD4DA3}" type="parTrans" cxnId="{F1DCE207-9727-4DA3-9814-3A33633E4273}">
      <dgm:prSet/>
      <dgm:spPr/>
      <dgm:t>
        <a:bodyPr/>
        <a:lstStyle/>
        <a:p>
          <a:endParaRPr lang="en-US"/>
        </a:p>
      </dgm:t>
    </dgm:pt>
    <dgm:pt modelId="{B1E9F7B4-58C3-4555-889E-7836FCDC4339}" type="sibTrans" cxnId="{F1DCE207-9727-4DA3-9814-3A33633E4273}">
      <dgm:prSet/>
      <dgm:spPr/>
      <dgm:t>
        <a:bodyPr/>
        <a:lstStyle/>
        <a:p>
          <a:endParaRPr lang="en-US"/>
        </a:p>
      </dgm:t>
    </dgm:pt>
    <dgm:pt modelId="{313233CB-14C0-471E-8301-E69A1BD45A1E}">
      <dgm:prSet/>
      <dgm:spPr/>
      <dgm:t>
        <a:bodyPr/>
        <a:lstStyle/>
        <a:p>
          <a:r>
            <a:rPr lang="nl-NL"/>
            <a:t>Mentimeter </a:t>
          </a:r>
          <a:endParaRPr lang="en-US"/>
        </a:p>
      </dgm:t>
    </dgm:pt>
    <dgm:pt modelId="{BA32F6C1-6322-460C-8D86-1DD2965742D5}" type="parTrans" cxnId="{9745031A-3318-4541-BBA2-E3A60C6A5879}">
      <dgm:prSet/>
      <dgm:spPr/>
      <dgm:t>
        <a:bodyPr/>
        <a:lstStyle/>
        <a:p>
          <a:endParaRPr lang="en-US"/>
        </a:p>
      </dgm:t>
    </dgm:pt>
    <dgm:pt modelId="{7EA17773-86CC-4745-AEAB-B365983DEAAB}" type="sibTrans" cxnId="{9745031A-3318-4541-BBA2-E3A60C6A5879}">
      <dgm:prSet/>
      <dgm:spPr/>
      <dgm:t>
        <a:bodyPr/>
        <a:lstStyle/>
        <a:p>
          <a:endParaRPr lang="en-US"/>
        </a:p>
      </dgm:t>
    </dgm:pt>
    <dgm:pt modelId="{72CB318B-839B-418D-9F7C-568486B00433}">
      <dgm:prSet/>
      <dgm:spPr/>
      <dgm:t>
        <a:bodyPr/>
        <a:lstStyle/>
        <a:p>
          <a:r>
            <a:rPr lang="nl-NL"/>
            <a:t>Educational system in the Netherlands </a:t>
          </a:r>
          <a:endParaRPr lang="en-US"/>
        </a:p>
      </dgm:t>
    </dgm:pt>
    <dgm:pt modelId="{1722E5B8-0D3F-4E6F-B856-41657F686874}" type="parTrans" cxnId="{16B9EF72-5DEF-430D-B066-54168E16EEB6}">
      <dgm:prSet/>
      <dgm:spPr/>
      <dgm:t>
        <a:bodyPr/>
        <a:lstStyle/>
        <a:p>
          <a:endParaRPr lang="en-US"/>
        </a:p>
      </dgm:t>
    </dgm:pt>
    <dgm:pt modelId="{1EB99E14-25D9-4EAA-B999-A139BD03A304}" type="sibTrans" cxnId="{16B9EF72-5DEF-430D-B066-54168E16EEB6}">
      <dgm:prSet/>
      <dgm:spPr/>
      <dgm:t>
        <a:bodyPr/>
        <a:lstStyle/>
        <a:p>
          <a:endParaRPr lang="en-US"/>
        </a:p>
      </dgm:t>
    </dgm:pt>
    <dgm:pt modelId="{1038B83D-67A6-4F4B-A36E-490F147B54EC}">
      <dgm:prSet/>
      <dgm:spPr/>
      <dgm:t>
        <a:bodyPr/>
        <a:lstStyle/>
        <a:p>
          <a:r>
            <a:rPr lang="nl-NL"/>
            <a:t>English </a:t>
          </a:r>
          <a:r>
            <a:rPr lang="nl-NL" err="1"/>
            <a:t>lessons</a:t>
          </a:r>
          <a:r>
            <a:rPr lang="nl-NL"/>
            <a:t> in </a:t>
          </a:r>
          <a:r>
            <a:rPr lang="nl-NL" err="1"/>
            <a:t>primary</a:t>
          </a:r>
          <a:r>
            <a:rPr lang="nl-NL"/>
            <a:t> school</a:t>
          </a:r>
          <a:endParaRPr lang="en-US"/>
        </a:p>
      </dgm:t>
    </dgm:pt>
    <dgm:pt modelId="{FA5489A3-0250-48F2-BCE9-0B40CBA0A2FC}" type="parTrans" cxnId="{7298FC9F-8B5B-489D-BB38-A0EC18B06A62}">
      <dgm:prSet/>
      <dgm:spPr/>
      <dgm:t>
        <a:bodyPr/>
        <a:lstStyle/>
        <a:p>
          <a:endParaRPr lang="en-US"/>
        </a:p>
      </dgm:t>
    </dgm:pt>
    <dgm:pt modelId="{6516CD25-6F9C-48D4-8322-DCC3F46F7B50}" type="sibTrans" cxnId="{7298FC9F-8B5B-489D-BB38-A0EC18B06A62}">
      <dgm:prSet/>
      <dgm:spPr/>
      <dgm:t>
        <a:bodyPr/>
        <a:lstStyle/>
        <a:p>
          <a:endParaRPr lang="en-US"/>
        </a:p>
      </dgm:t>
    </dgm:pt>
    <dgm:pt modelId="{52FCBB56-B5E6-4AA7-8E47-39ADC6AD44A3}">
      <dgm:prSet/>
      <dgm:spPr/>
      <dgm:t>
        <a:bodyPr/>
        <a:lstStyle/>
        <a:p>
          <a:r>
            <a:rPr lang="nl-NL"/>
            <a:t>English </a:t>
          </a:r>
          <a:r>
            <a:rPr lang="nl-NL" err="1"/>
            <a:t>lessons</a:t>
          </a:r>
          <a:r>
            <a:rPr lang="nl-NL"/>
            <a:t> in </a:t>
          </a:r>
          <a:r>
            <a:rPr lang="nl-NL" err="1"/>
            <a:t>secondary</a:t>
          </a:r>
          <a:r>
            <a:rPr lang="nl-NL"/>
            <a:t> school</a:t>
          </a:r>
          <a:endParaRPr lang="en-US"/>
        </a:p>
      </dgm:t>
    </dgm:pt>
    <dgm:pt modelId="{480123E6-F240-4000-BFD6-047FE43AD2EC}" type="parTrans" cxnId="{D1284515-C05C-4CC9-971D-04E2B944549E}">
      <dgm:prSet/>
      <dgm:spPr/>
      <dgm:t>
        <a:bodyPr/>
        <a:lstStyle/>
        <a:p>
          <a:endParaRPr lang="en-US"/>
        </a:p>
      </dgm:t>
    </dgm:pt>
    <dgm:pt modelId="{63C0BA2F-8649-4C6C-8FB1-B66C2754F860}" type="sibTrans" cxnId="{D1284515-C05C-4CC9-971D-04E2B944549E}">
      <dgm:prSet/>
      <dgm:spPr/>
      <dgm:t>
        <a:bodyPr/>
        <a:lstStyle/>
        <a:p>
          <a:endParaRPr lang="en-US"/>
        </a:p>
      </dgm:t>
    </dgm:pt>
    <dgm:pt modelId="{40FF4838-AC94-44F4-9594-456AEA8CBD48}">
      <dgm:prSet/>
      <dgm:spPr/>
      <dgm:t>
        <a:bodyPr/>
        <a:lstStyle/>
        <a:p>
          <a:r>
            <a:rPr lang="nl-NL"/>
            <a:t>Mentimeter </a:t>
          </a:r>
          <a:endParaRPr lang="en-US"/>
        </a:p>
      </dgm:t>
    </dgm:pt>
    <dgm:pt modelId="{63BD94B3-C2F6-4D16-A242-918CDA7800BD}" type="parTrans" cxnId="{489BF399-8258-4022-9C08-DDC5F70FF362}">
      <dgm:prSet/>
      <dgm:spPr/>
      <dgm:t>
        <a:bodyPr/>
        <a:lstStyle/>
        <a:p>
          <a:endParaRPr lang="en-US"/>
        </a:p>
      </dgm:t>
    </dgm:pt>
    <dgm:pt modelId="{C0185D75-1D90-4077-A6EA-67F83C60AD69}" type="sibTrans" cxnId="{489BF399-8258-4022-9C08-DDC5F70FF362}">
      <dgm:prSet/>
      <dgm:spPr/>
      <dgm:t>
        <a:bodyPr/>
        <a:lstStyle/>
        <a:p>
          <a:endParaRPr lang="en-US"/>
        </a:p>
      </dgm:t>
    </dgm:pt>
    <dgm:pt modelId="{86BF2529-A535-4A9E-8A10-10817D10F716}">
      <dgm:prSet/>
      <dgm:spPr/>
      <dgm:t>
        <a:bodyPr/>
        <a:lstStyle/>
        <a:p>
          <a:r>
            <a:rPr lang="nl-NL"/>
            <a:t>How do we bridge the gap? </a:t>
          </a:r>
          <a:endParaRPr lang="en-US"/>
        </a:p>
      </dgm:t>
    </dgm:pt>
    <dgm:pt modelId="{45055A73-63DE-4F1E-92DF-F137551183A4}" type="parTrans" cxnId="{DDCA2C08-80F7-4602-8B78-183441806D7A}">
      <dgm:prSet/>
      <dgm:spPr/>
      <dgm:t>
        <a:bodyPr/>
        <a:lstStyle/>
        <a:p>
          <a:endParaRPr lang="en-US"/>
        </a:p>
      </dgm:t>
    </dgm:pt>
    <dgm:pt modelId="{A530C50D-E9A7-4C98-A11B-B16033F752D7}" type="sibTrans" cxnId="{DDCA2C08-80F7-4602-8B78-183441806D7A}">
      <dgm:prSet/>
      <dgm:spPr/>
      <dgm:t>
        <a:bodyPr/>
        <a:lstStyle/>
        <a:p>
          <a:endParaRPr lang="en-US"/>
        </a:p>
      </dgm:t>
    </dgm:pt>
    <dgm:pt modelId="{2EB30DB1-6C45-481C-A053-AB40188283EA}">
      <dgm:prSet/>
      <dgm:spPr/>
      <dgm:t>
        <a:bodyPr/>
        <a:lstStyle/>
        <a:p>
          <a:r>
            <a:rPr lang="nl-NL"/>
            <a:t>Any questions? </a:t>
          </a:r>
          <a:endParaRPr lang="en-US"/>
        </a:p>
      </dgm:t>
    </dgm:pt>
    <dgm:pt modelId="{6A8436AA-7045-4E8F-9266-DC82C13363C0}" type="parTrans" cxnId="{97065439-3E24-4153-9F0E-D931E3198EEC}">
      <dgm:prSet/>
      <dgm:spPr/>
      <dgm:t>
        <a:bodyPr/>
        <a:lstStyle/>
        <a:p>
          <a:endParaRPr lang="en-US"/>
        </a:p>
      </dgm:t>
    </dgm:pt>
    <dgm:pt modelId="{D47D2C0D-1968-4BF1-B07D-AABA0B233CCB}" type="sibTrans" cxnId="{97065439-3E24-4153-9F0E-D931E3198EEC}">
      <dgm:prSet/>
      <dgm:spPr/>
      <dgm:t>
        <a:bodyPr/>
        <a:lstStyle/>
        <a:p>
          <a:endParaRPr lang="en-US"/>
        </a:p>
      </dgm:t>
    </dgm:pt>
    <dgm:pt modelId="{C8E92E42-A3F8-488F-B131-FDC49D74A993}" type="pres">
      <dgm:prSet presAssocID="{72DCDBEC-57CE-440C-BBBC-B5B12CC11AC4}" presName="vert0" presStyleCnt="0">
        <dgm:presLayoutVars>
          <dgm:dir/>
          <dgm:animOne val="branch"/>
          <dgm:animLvl val="lvl"/>
        </dgm:presLayoutVars>
      </dgm:prSet>
      <dgm:spPr/>
    </dgm:pt>
    <dgm:pt modelId="{AC043B50-CD39-4837-933E-04738955CD33}" type="pres">
      <dgm:prSet presAssocID="{041D1857-6BBC-40E7-B637-483A8EAA5A1F}" presName="thickLine" presStyleLbl="alignNode1" presStyleIdx="0" presStyleCnt="8"/>
      <dgm:spPr/>
    </dgm:pt>
    <dgm:pt modelId="{6428F9C6-A4F0-4D65-A1AE-DD7EFD23507A}" type="pres">
      <dgm:prSet presAssocID="{041D1857-6BBC-40E7-B637-483A8EAA5A1F}" presName="horz1" presStyleCnt="0"/>
      <dgm:spPr/>
    </dgm:pt>
    <dgm:pt modelId="{4FFFE05F-307B-453C-A26F-4B8D41115C69}" type="pres">
      <dgm:prSet presAssocID="{041D1857-6BBC-40E7-B637-483A8EAA5A1F}" presName="tx1" presStyleLbl="revTx" presStyleIdx="0" presStyleCnt="8"/>
      <dgm:spPr/>
    </dgm:pt>
    <dgm:pt modelId="{B95D3C05-0314-4D91-B485-A2CFFB75A557}" type="pres">
      <dgm:prSet presAssocID="{041D1857-6BBC-40E7-B637-483A8EAA5A1F}" presName="vert1" presStyleCnt="0"/>
      <dgm:spPr/>
    </dgm:pt>
    <dgm:pt modelId="{D6325E4B-98A4-44EC-A4B3-F33326651FA5}" type="pres">
      <dgm:prSet presAssocID="{313233CB-14C0-471E-8301-E69A1BD45A1E}" presName="thickLine" presStyleLbl="alignNode1" presStyleIdx="1" presStyleCnt="8"/>
      <dgm:spPr/>
    </dgm:pt>
    <dgm:pt modelId="{7A18B60E-A3CD-4D19-B841-5B868324DD8C}" type="pres">
      <dgm:prSet presAssocID="{313233CB-14C0-471E-8301-E69A1BD45A1E}" presName="horz1" presStyleCnt="0"/>
      <dgm:spPr/>
    </dgm:pt>
    <dgm:pt modelId="{D10EC52E-960D-4AC8-BB96-78C4050993B0}" type="pres">
      <dgm:prSet presAssocID="{313233CB-14C0-471E-8301-E69A1BD45A1E}" presName="tx1" presStyleLbl="revTx" presStyleIdx="1" presStyleCnt="8"/>
      <dgm:spPr/>
    </dgm:pt>
    <dgm:pt modelId="{AA86E047-24BB-406A-9328-06D79F66B980}" type="pres">
      <dgm:prSet presAssocID="{313233CB-14C0-471E-8301-E69A1BD45A1E}" presName="vert1" presStyleCnt="0"/>
      <dgm:spPr/>
    </dgm:pt>
    <dgm:pt modelId="{30F5A72D-9C80-486E-9CF7-DCE3BFF91A95}" type="pres">
      <dgm:prSet presAssocID="{72CB318B-839B-418D-9F7C-568486B00433}" presName="thickLine" presStyleLbl="alignNode1" presStyleIdx="2" presStyleCnt="8"/>
      <dgm:spPr/>
    </dgm:pt>
    <dgm:pt modelId="{B351E51D-E7D7-4797-A524-95CD9D4AE2AB}" type="pres">
      <dgm:prSet presAssocID="{72CB318B-839B-418D-9F7C-568486B00433}" presName="horz1" presStyleCnt="0"/>
      <dgm:spPr/>
    </dgm:pt>
    <dgm:pt modelId="{A1EB1206-9A75-411C-9F08-AEB280130B8F}" type="pres">
      <dgm:prSet presAssocID="{72CB318B-839B-418D-9F7C-568486B00433}" presName="tx1" presStyleLbl="revTx" presStyleIdx="2" presStyleCnt="8"/>
      <dgm:spPr/>
    </dgm:pt>
    <dgm:pt modelId="{54D062DE-20AF-4AB3-AEBE-57E6940BF72B}" type="pres">
      <dgm:prSet presAssocID="{72CB318B-839B-418D-9F7C-568486B00433}" presName="vert1" presStyleCnt="0"/>
      <dgm:spPr/>
    </dgm:pt>
    <dgm:pt modelId="{F4075930-5102-4E64-8CFE-8A6BE3763CC8}" type="pres">
      <dgm:prSet presAssocID="{1038B83D-67A6-4F4B-A36E-490F147B54EC}" presName="thickLine" presStyleLbl="alignNode1" presStyleIdx="3" presStyleCnt="8"/>
      <dgm:spPr/>
    </dgm:pt>
    <dgm:pt modelId="{E3E16F3E-3C7C-4F3E-8185-DA23E87C5265}" type="pres">
      <dgm:prSet presAssocID="{1038B83D-67A6-4F4B-A36E-490F147B54EC}" presName="horz1" presStyleCnt="0"/>
      <dgm:spPr/>
    </dgm:pt>
    <dgm:pt modelId="{861127BE-D8EB-4B1B-B531-E07AE864DCB1}" type="pres">
      <dgm:prSet presAssocID="{1038B83D-67A6-4F4B-A36E-490F147B54EC}" presName="tx1" presStyleLbl="revTx" presStyleIdx="3" presStyleCnt="8"/>
      <dgm:spPr/>
    </dgm:pt>
    <dgm:pt modelId="{7B8AC5EA-6FD5-4150-954A-E403A4CDD25F}" type="pres">
      <dgm:prSet presAssocID="{1038B83D-67A6-4F4B-A36E-490F147B54EC}" presName="vert1" presStyleCnt="0"/>
      <dgm:spPr/>
    </dgm:pt>
    <dgm:pt modelId="{47637089-7A49-4021-B671-5FEF3E6B64F7}" type="pres">
      <dgm:prSet presAssocID="{52FCBB56-B5E6-4AA7-8E47-39ADC6AD44A3}" presName="thickLine" presStyleLbl="alignNode1" presStyleIdx="4" presStyleCnt="8"/>
      <dgm:spPr/>
    </dgm:pt>
    <dgm:pt modelId="{153B1DFB-9D58-4772-BA4F-5E7D7F39D5F7}" type="pres">
      <dgm:prSet presAssocID="{52FCBB56-B5E6-4AA7-8E47-39ADC6AD44A3}" presName="horz1" presStyleCnt="0"/>
      <dgm:spPr/>
    </dgm:pt>
    <dgm:pt modelId="{5B310CB7-78CA-43B3-AA35-729A10B43268}" type="pres">
      <dgm:prSet presAssocID="{52FCBB56-B5E6-4AA7-8E47-39ADC6AD44A3}" presName="tx1" presStyleLbl="revTx" presStyleIdx="4" presStyleCnt="8"/>
      <dgm:spPr/>
    </dgm:pt>
    <dgm:pt modelId="{8244A81E-65DF-4C29-B11A-A23FAE73E16B}" type="pres">
      <dgm:prSet presAssocID="{52FCBB56-B5E6-4AA7-8E47-39ADC6AD44A3}" presName="vert1" presStyleCnt="0"/>
      <dgm:spPr/>
    </dgm:pt>
    <dgm:pt modelId="{683B6DED-00A3-4D48-A507-10AC3C9A4A96}" type="pres">
      <dgm:prSet presAssocID="{40FF4838-AC94-44F4-9594-456AEA8CBD48}" presName="thickLine" presStyleLbl="alignNode1" presStyleIdx="5" presStyleCnt="8"/>
      <dgm:spPr/>
    </dgm:pt>
    <dgm:pt modelId="{303A9F78-10D4-4F2F-AD76-47C9E26C5322}" type="pres">
      <dgm:prSet presAssocID="{40FF4838-AC94-44F4-9594-456AEA8CBD48}" presName="horz1" presStyleCnt="0"/>
      <dgm:spPr/>
    </dgm:pt>
    <dgm:pt modelId="{07238E15-2DE5-4C83-9C92-EAEB61D6F3D6}" type="pres">
      <dgm:prSet presAssocID="{40FF4838-AC94-44F4-9594-456AEA8CBD48}" presName="tx1" presStyleLbl="revTx" presStyleIdx="5" presStyleCnt="8"/>
      <dgm:spPr/>
    </dgm:pt>
    <dgm:pt modelId="{F272D4BC-2845-4831-A71B-15C7BC699510}" type="pres">
      <dgm:prSet presAssocID="{40FF4838-AC94-44F4-9594-456AEA8CBD48}" presName="vert1" presStyleCnt="0"/>
      <dgm:spPr/>
    </dgm:pt>
    <dgm:pt modelId="{DAEAB677-4A9C-4149-8187-042A05609908}" type="pres">
      <dgm:prSet presAssocID="{86BF2529-A535-4A9E-8A10-10817D10F716}" presName="thickLine" presStyleLbl="alignNode1" presStyleIdx="6" presStyleCnt="8"/>
      <dgm:spPr/>
    </dgm:pt>
    <dgm:pt modelId="{29B3CCE2-F9F6-453E-AB40-D8633B28E4E0}" type="pres">
      <dgm:prSet presAssocID="{86BF2529-A535-4A9E-8A10-10817D10F716}" presName="horz1" presStyleCnt="0"/>
      <dgm:spPr/>
    </dgm:pt>
    <dgm:pt modelId="{07ADF91F-3DCB-47F2-9080-7115FA4EE0CA}" type="pres">
      <dgm:prSet presAssocID="{86BF2529-A535-4A9E-8A10-10817D10F716}" presName="tx1" presStyleLbl="revTx" presStyleIdx="6" presStyleCnt="8"/>
      <dgm:spPr/>
    </dgm:pt>
    <dgm:pt modelId="{FB97E41A-EA05-4D0F-B028-3D1B2DDD6CFB}" type="pres">
      <dgm:prSet presAssocID="{86BF2529-A535-4A9E-8A10-10817D10F716}" presName="vert1" presStyleCnt="0"/>
      <dgm:spPr/>
    </dgm:pt>
    <dgm:pt modelId="{1CDE1098-80A6-4DE9-B48D-7AED95F7741D}" type="pres">
      <dgm:prSet presAssocID="{2EB30DB1-6C45-481C-A053-AB40188283EA}" presName="thickLine" presStyleLbl="alignNode1" presStyleIdx="7" presStyleCnt="8"/>
      <dgm:spPr/>
    </dgm:pt>
    <dgm:pt modelId="{E371EC24-0151-4EF7-8223-BF0D99DB5505}" type="pres">
      <dgm:prSet presAssocID="{2EB30DB1-6C45-481C-A053-AB40188283EA}" presName="horz1" presStyleCnt="0"/>
      <dgm:spPr/>
    </dgm:pt>
    <dgm:pt modelId="{A529B740-C4A1-413E-8E80-61B2F282148F}" type="pres">
      <dgm:prSet presAssocID="{2EB30DB1-6C45-481C-A053-AB40188283EA}" presName="tx1" presStyleLbl="revTx" presStyleIdx="7" presStyleCnt="8"/>
      <dgm:spPr/>
    </dgm:pt>
    <dgm:pt modelId="{1126ADD1-5A83-4C13-BE81-2F0745DFE14B}" type="pres">
      <dgm:prSet presAssocID="{2EB30DB1-6C45-481C-A053-AB40188283EA}" presName="vert1" presStyleCnt="0"/>
      <dgm:spPr/>
    </dgm:pt>
  </dgm:ptLst>
  <dgm:cxnLst>
    <dgm:cxn modelId="{F1DCE207-9727-4DA3-9814-3A33633E4273}" srcId="{72DCDBEC-57CE-440C-BBBC-B5B12CC11AC4}" destId="{041D1857-6BBC-40E7-B637-483A8EAA5A1F}" srcOrd="0" destOrd="0" parTransId="{9EC9B2ED-D026-41DF-8173-FE6F73FD4DA3}" sibTransId="{B1E9F7B4-58C3-4555-889E-7836FCDC4339}"/>
    <dgm:cxn modelId="{DDCA2C08-80F7-4602-8B78-183441806D7A}" srcId="{72DCDBEC-57CE-440C-BBBC-B5B12CC11AC4}" destId="{86BF2529-A535-4A9E-8A10-10817D10F716}" srcOrd="6" destOrd="0" parTransId="{45055A73-63DE-4F1E-92DF-F137551183A4}" sibTransId="{A530C50D-E9A7-4C98-A11B-B16033F752D7}"/>
    <dgm:cxn modelId="{D1284515-C05C-4CC9-971D-04E2B944549E}" srcId="{72DCDBEC-57CE-440C-BBBC-B5B12CC11AC4}" destId="{52FCBB56-B5E6-4AA7-8E47-39ADC6AD44A3}" srcOrd="4" destOrd="0" parTransId="{480123E6-F240-4000-BFD6-047FE43AD2EC}" sibTransId="{63C0BA2F-8649-4C6C-8FB1-B66C2754F860}"/>
    <dgm:cxn modelId="{9745031A-3318-4541-BBA2-E3A60C6A5879}" srcId="{72DCDBEC-57CE-440C-BBBC-B5B12CC11AC4}" destId="{313233CB-14C0-471E-8301-E69A1BD45A1E}" srcOrd="1" destOrd="0" parTransId="{BA32F6C1-6322-460C-8D86-1DD2965742D5}" sibTransId="{7EA17773-86CC-4745-AEAB-B365983DEAAB}"/>
    <dgm:cxn modelId="{8CA49530-06BD-42C5-A721-E8EBCDD4A4F1}" type="presOf" srcId="{40FF4838-AC94-44F4-9594-456AEA8CBD48}" destId="{07238E15-2DE5-4C83-9C92-EAEB61D6F3D6}" srcOrd="0" destOrd="0" presId="urn:microsoft.com/office/officeart/2008/layout/LinedList"/>
    <dgm:cxn modelId="{97065439-3E24-4153-9F0E-D931E3198EEC}" srcId="{72DCDBEC-57CE-440C-BBBC-B5B12CC11AC4}" destId="{2EB30DB1-6C45-481C-A053-AB40188283EA}" srcOrd="7" destOrd="0" parTransId="{6A8436AA-7045-4E8F-9266-DC82C13363C0}" sibTransId="{D47D2C0D-1968-4BF1-B07D-AABA0B233CCB}"/>
    <dgm:cxn modelId="{EBA3B839-AEA3-40A0-B734-D5565214C04B}" type="presOf" srcId="{2EB30DB1-6C45-481C-A053-AB40188283EA}" destId="{A529B740-C4A1-413E-8E80-61B2F282148F}" srcOrd="0" destOrd="0" presId="urn:microsoft.com/office/officeart/2008/layout/LinedList"/>
    <dgm:cxn modelId="{349B7D6F-1CCF-41E6-8C77-649F82A5BA5E}" type="presOf" srcId="{313233CB-14C0-471E-8301-E69A1BD45A1E}" destId="{D10EC52E-960D-4AC8-BB96-78C4050993B0}" srcOrd="0" destOrd="0" presId="urn:microsoft.com/office/officeart/2008/layout/LinedList"/>
    <dgm:cxn modelId="{16B9EF72-5DEF-430D-B066-54168E16EEB6}" srcId="{72DCDBEC-57CE-440C-BBBC-B5B12CC11AC4}" destId="{72CB318B-839B-418D-9F7C-568486B00433}" srcOrd="2" destOrd="0" parTransId="{1722E5B8-0D3F-4E6F-B856-41657F686874}" sibTransId="{1EB99E14-25D9-4EAA-B999-A139BD03A304}"/>
    <dgm:cxn modelId="{4F323C76-012A-4B3B-A0A0-CC84EF40FF78}" type="presOf" srcId="{041D1857-6BBC-40E7-B637-483A8EAA5A1F}" destId="{4FFFE05F-307B-453C-A26F-4B8D41115C69}" srcOrd="0" destOrd="0" presId="urn:microsoft.com/office/officeart/2008/layout/LinedList"/>
    <dgm:cxn modelId="{E99F778D-5D71-413D-A036-BBB8D9E20440}" type="presOf" srcId="{52FCBB56-B5E6-4AA7-8E47-39ADC6AD44A3}" destId="{5B310CB7-78CA-43B3-AA35-729A10B43268}" srcOrd="0" destOrd="0" presId="urn:microsoft.com/office/officeart/2008/layout/LinedList"/>
    <dgm:cxn modelId="{489BF399-8258-4022-9C08-DDC5F70FF362}" srcId="{72DCDBEC-57CE-440C-BBBC-B5B12CC11AC4}" destId="{40FF4838-AC94-44F4-9594-456AEA8CBD48}" srcOrd="5" destOrd="0" parTransId="{63BD94B3-C2F6-4D16-A242-918CDA7800BD}" sibTransId="{C0185D75-1D90-4077-A6EA-67F83C60AD69}"/>
    <dgm:cxn modelId="{7298FC9F-8B5B-489D-BB38-A0EC18B06A62}" srcId="{72DCDBEC-57CE-440C-BBBC-B5B12CC11AC4}" destId="{1038B83D-67A6-4F4B-A36E-490F147B54EC}" srcOrd="3" destOrd="0" parTransId="{FA5489A3-0250-48F2-BCE9-0B40CBA0A2FC}" sibTransId="{6516CD25-6F9C-48D4-8322-DCC3F46F7B50}"/>
    <dgm:cxn modelId="{BEDA5DA3-8AFE-4F14-A852-EBC36EE7AB09}" type="presOf" srcId="{72CB318B-839B-418D-9F7C-568486B00433}" destId="{A1EB1206-9A75-411C-9F08-AEB280130B8F}" srcOrd="0" destOrd="0" presId="urn:microsoft.com/office/officeart/2008/layout/LinedList"/>
    <dgm:cxn modelId="{3FD440BE-0567-467B-B6AA-F9897492F20A}" type="presOf" srcId="{86BF2529-A535-4A9E-8A10-10817D10F716}" destId="{07ADF91F-3DCB-47F2-9080-7115FA4EE0CA}" srcOrd="0" destOrd="0" presId="urn:microsoft.com/office/officeart/2008/layout/LinedList"/>
    <dgm:cxn modelId="{50E0FCD5-6F61-454F-ACB7-99F26EB1AEDF}" type="presOf" srcId="{72DCDBEC-57CE-440C-BBBC-B5B12CC11AC4}" destId="{C8E92E42-A3F8-488F-B131-FDC49D74A993}" srcOrd="0" destOrd="0" presId="urn:microsoft.com/office/officeart/2008/layout/LinedList"/>
    <dgm:cxn modelId="{E38EFAEC-6956-42BE-8C16-38E62DCE61D7}" type="presOf" srcId="{1038B83D-67A6-4F4B-A36E-490F147B54EC}" destId="{861127BE-D8EB-4B1B-B531-E07AE864DCB1}" srcOrd="0" destOrd="0" presId="urn:microsoft.com/office/officeart/2008/layout/LinedList"/>
    <dgm:cxn modelId="{C03CA6FB-262D-4236-8FEE-43BDF643B36D}" type="presParOf" srcId="{C8E92E42-A3F8-488F-B131-FDC49D74A993}" destId="{AC043B50-CD39-4837-933E-04738955CD33}" srcOrd="0" destOrd="0" presId="urn:microsoft.com/office/officeart/2008/layout/LinedList"/>
    <dgm:cxn modelId="{BEC10467-706C-4FC1-8696-C4D9CF0D9104}" type="presParOf" srcId="{C8E92E42-A3F8-488F-B131-FDC49D74A993}" destId="{6428F9C6-A4F0-4D65-A1AE-DD7EFD23507A}" srcOrd="1" destOrd="0" presId="urn:microsoft.com/office/officeart/2008/layout/LinedList"/>
    <dgm:cxn modelId="{FDECA332-FE76-410D-B25C-B221879F955D}" type="presParOf" srcId="{6428F9C6-A4F0-4D65-A1AE-DD7EFD23507A}" destId="{4FFFE05F-307B-453C-A26F-4B8D41115C69}" srcOrd="0" destOrd="0" presId="urn:microsoft.com/office/officeart/2008/layout/LinedList"/>
    <dgm:cxn modelId="{5CD61275-0E1B-45CC-BF57-27701CC86F2A}" type="presParOf" srcId="{6428F9C6-A4F0-4D65-A1AE-DD7EFD23507A}" destId="{B95D3C05-0314-4D91-B485-A2CFFB75A557}" srcOrd="1" destOrd="0" presId="urn:microsoft.com/office/officeart/2008/layout/LinedList"/>
    <dgm:cxn modelId="{4C39E97F-41AF-4549-91A8-91BB9E5967A9}" type="presParOf" srcId="{C8E92E42-A3F8-488F-B131-FDC49D74A993}" destId="{D6325E4B-98A4-44EC-A4B3-F33326651FA5}" srcOrd="2" destOrd="0" presId="urn:microsoft.com/office/officeart/2008/layout/LinedList"/>
    <dgm:cxn modelId="{F8BC4FC6-D9D1-427A-A86E-5F9CA1E7052F}" type="presParOf" srcId="{C8E92E42-A3F8-488F-B131-FDC49D74A993}" destId="{7A18B60E-A3CD-4D19-B841-5B868324DD8C}" srcOrd="3" destOrd="0" presId="urn:microsoft.com/office/officeart/2008/layout/LinedList"/>
    <dgm:cxn modelId="{3F7715ED-6F95-43D4-9329-3FA44F1A3828}" type="presParOf" srcId="{7A18B60E-A3CD-4D19-B841-5B868324DD8C}" destId="{D10EC52E-960D-4AC8-BB96-78C4050993B0}" srcOrd="0" destOrd="0" presId="urn:microsoft.com/office/officeart/2008/layout/LinedList"/>
    <dgm:cxn modelId="{1309D064-4C0B-4580-BA84-D70A635F60C5}" type="presParOf" srcId="{7A18B60E-A3CD-4D19-B841-5B868324DD8C}" destId="{AA86E047-24BB-406A-9328-06D79F66B980}" srcOrd="1" destOrd="0" presId="urn:microsoft.com/office/officeart/2008/layout/LinedList"/>
    <dgm:cxn modelId="{DC47708D-DC48-466A-849F-ABAFE49C1905}" type="presParOf" srcId="{C8E92E42-A3F8-488F-B131-FDC49D74A993}" destId="{30F5A72D-9C80-486E-9CF7-DCE3BFF91A95}" srcOrd="4" destOrd="0" presId="urn:microsoft.com/office/officeart/2008/layout/LinedList"/>
    <dgm:cxn modelId="{58C341C5-06A2-4DFB-BF8F-45EC5125F7C5}" type="presParOf" srcId="{C8E92E42-A3F8-488F-B131-FDC49D74A993}" destId="{B351E51D-E7D7-4797-A524-95CD9D4AE2AB}" srcOrd="5" destOrd="0" presId="urn:microsoft.com/office/officeart/2008/layout/LinedList"/>
    <dgm:cxn modelId="{42D213CE-3FE2-43D4-819B-61FC2B2EDFD1}" type="presParOf" srcId="{B351E51D-E7D7-4797-A524-95CD9D4AE2AB}" destId="{A1EB1206-9A75-411C-9F08-AEB280130B8F}" srcOrd="0" destOrd="0" presId="urn:microsoft.com/office/officeart/2008/layout/LinedList"/>
    <dgm:cxn modelId="{FE846E4F-27B6-42C8-ADDC-021C4CD9C870}" type="presParOf" srcId="{B351E51D-E7D7-4797-A524-95CD9D4AE2AB}" destId="{54D062DE-20AF-4AB3-AEBE-57E6940BF72B}" srcOrd="1" destOrd="0" presId="urn:microsoft.com/office/officeart/2008/layout/LinedList"/>
    <dgm:cxn modelId="{2BC54659-38CD-4CFC-AEC8-B19C531C238D}" type="presParOf" srcId="{C8E92E42-A3F8-488F-B131-FDC49D74A993}" destId="{F4075930-5102-4E64-8CFE-8A6BE3763CC8}" srcOrd="6" destOrd="0" presId="urn:microsoft.com/office/officeart/2008/layout/LinedList"/>
    <dgm:cxn modelId="{A201C280-D238-4565-AFEF-BE23B92F074C}" type="presParOf" srcId="{C8E92E42-A3F8-488F-B131-FDC49D74A993}" destId="{E3E16F3E-3C7C-4F3E-8185-DA23E87C5265}" srcOrd="7" destOrd="0" presId="urn:microsoft.com/office/officeart/2008/layout/LinedList"/>
    <dgm:cxn modelId="{17604BDE-7552-45C3-8B62-51BBCE143AC1}" type="presParOf" srcId="{E3E16F3E-3C7C-4F3E-8185-DA23E87C5265}" destId="{861127BE-D8EB-4B1B-B531-E07AE864DCB1}" srcOrd="0" destOrd="0" presId="urn:microsoft.com/office/officeart/2008/layout/LinedList"/>
    <dgm:cxn modelId="{F862F3CB-94DD-4C65-B6B6-E5FAAE916E43}" type="presParOf" srcId="{E3E16F3E-3C7C-4F3E-8185-DA23E87C5265}" destId="{7B8AC5EA-6FD5-4150-954A-E403A4CDD25F}" srcOrd="1" destOrd="0" presId="urn:microsoft.com/office/officeart/2008/layout/LinedList"/>
    <dgm:cxn modelId="{24B541E5-4C67-409F-8572-5C1338C5C0B2}" type="presParOf" srcId="{C8E92E42-A3F8-488F-B131-FDC49D74A993}" destId="{47637089-7A49-4021-B671-5FEF3E6B64F7}" srcOrd="8" destOrd="0" presId="urn:microsoft.com/office/officeart/2008/layout/LinedList"/>
    <dgm:cxn modelId="{A1B4E6BD-4FCE-4EF7-81B1-6793CAE353D7}" type="presParOf" srcId="{C8E92E42-A3F8-488F-B131-FDC49D74A993}" destId="{153B1DFB-9D58-4772-BA4F-5E7D7F39D5F7}" srcOrd="9" destOrd="0" presId="urn:microsoft.com/office/officeart/2008/layout/LinedList"/>
    <dgm:cxn modelId="{74E05A5A-BC30-4765-BB2B-228ACB38FF61}" type="presParOf" srcId="{153B1DFB-9D58-4772-BA4F-5E7D7F39D5F7}" destId="{5B310CB7-78CA-43B3-AA35-729A10B43268}" srcOrd="0" destOrd="0" presId="urn:microsoft.com/office/officeart/2008/layout/LinedList"/>
    <dgm:cxn modelId="{B223DD02-4673-4999-87A8-D174A32AC256}" type="presParOf" srcId="{153B1DFB-9D58-4772-BA4F-5E7D7F39D5F7}" destId="{8244A81E-65DF-4C29-B11A-A23FAE73E16B}" srcOrd="1" destOrd="0" presId="urn:microsoft.com/office/officeart/2008/layout/LinedList"/>
    <dgm:cxn modelId="{E55E4076-F16F-4CCC-A32A-90EB99EB7AF1}" type="presParOf" srcId="{C8E92E42-A3F8-488F-B131-FDC49D74A993}" destId="{683B6DED-00A3-4D48-A507-10AC3C9A4A96}" srcOrd="10" destOrd="0" presId="urn:microsoft.com/office/officeart/2008/layout/LinedList"/>
    <dgm:cxn modelId="{D1B47950-F910-48AF-AE95-79D803140290}" type="presParOf" srcId="{C8E92E42-A3F8-488F-B131-FDC49D74A993}" destId="{303A9F78-10D4-4F2F-AD76-47C9E26C5322}" srcOrd="11" destOrd="0" presId="urn:microsoft.com/office/officeart/2008/layout/LinedList"/>
    <dgm:cxn modelId="{572014BC-E4F9-437F-BA93-7FD24F5A07C1}" type="presParOf" srcId="{303A9F78-10D4-4F2F-AD76-47C9E26C5322}" destId="{07238E15-2DE5-4C83-9C92-EAEB61D6F3D6}" srcOrd="0" destOrd="0" presId="urn:microsoft.com/office/officeart/2008/layout/LinedList"/>
    <dgm:cxn modelId="{8179619D-F94D-422F-842A-1C911C5750B0}" type="presParOf" srcId="{303A9F78-10D4-4F2F-AD76-47C9E26C5322}" destId="{F272D4BC-2845-4831-A71B-15C7BC699510}" srcOrd="1" destOrd="0" presId="urn:microsoft.com/office/officeart/2008/layout/LinedList"/>
    <dgm:cxn modelId="{4E9A7B0E-79A4-43D4-8E27-FCB84CC266AB}" type="presParOf" srcId="{C8E92E42-A3F8-488F-B131-FDC49D74A993}" destId="{DAEAB677-4A9C-4149-8187-042A05609908}" srcOrd="12" destOrd="0" presId="urn:microsoft.com/office/officeart/2008/layout/LinedList"/>
    <dgm:cxn modelId="{B7829BF7-2B90-4D42-A664-4DB3E25F178F}" type="presParOf" srcId="{C8E92E42-A3F8-488F-B131-FDC49D74A993}" destId="{29B3CCE2-F9F6-453E-AB40-D8633B28E4E0}" srcOrd="13" destOrd="0" presId="urn:microsoft.com/office/officeart/2008/layout/LinedList"/>
    <dgm:cxn modelId="{64C96704-9C44-497C-8C4E-46A24F6B7FA8}" type="presParOf" srcId="{29B3CCE2-F9F6-453E-AB40-D8633B28E4E0}" destId="{07ADF91F-3DCB-47F2-9080-7115FA4EE0CA}" srcOrd="0" destOrd="0" presId="urn:microsoft.com/office/officeart/2008/layout/LinedList"/>
    <dgm:cxn modelId="{4D8DDF82-D51C-427A-BB45-03208DEB9CDD}" type="presParOf" srcId="{29B3CCE2-F9F6-453E-AB40-D8633B28E4E0}" destId="{FB97E41A-EA05-4D0F-B028-3D1B2DDD6CFB}" srcOrd="1" destOrd="0" presId="urn:microsoft.com/office/officeart/2008/layout/LinedList"/>
    <dgm:cxn modelId="{8E614F13-5627-4C5D-BB91-9BFC6B318C5E}" type="presParOf" srcId="{C8E92E42-A3F8-488F-B131-FDC49D74A993}" destId="{1CDE1098-80A6-4DE9-B48D-7AED95F7741D}" srcOrd="14" destOrd="0" presId="urn:microsoft.com/office/officeart/2008/layout/LinedList"/>
    <dgm:cxn modelId="{7787D758-3E2B-4D5F-8298-9C90F28955F6}" type="presParOf" srcId="{C8E92E42-A3F8-488F-B131-FDC49D74A993}" destId="{E371EC24-0151-4EF7-8223-BF0D99DB5505}" srcOrd="15" destOrd="0" presId="urn:microsoft.com/office/officeart/2008/layout/LinedList"/>
    <dgm:cxn modelId="{0CF28638-D08C-4EE5-A464-C83FB606A8C1}" type="presParOf" srcId="{E371EC24-0151-4EF7-8223-BF0D99DB5505}" destId="{A529B740-C4A1-413E-8E80-61B2F282148F}" srcOrd="0" destOrd="0" presId="urn:microsoft.com/office/officeart/2008/layout/LinedList"/>
    <dgm:cxn modelId="{F12AC8FF-6D59-4EB0-BD83-311455D9E805}" type="presParOf" srcId="{E371EC24-0151-4EF7-8223-BF0D99DB5505}" destId="{1126ADD1-5A83-4C13-BE81-2F0745DFE1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43B50-CD39-4837-933E-04738955CD33}">
      <dsp:nvSpPr>
        <dsp:cNvPr id="0" name=""/>
        <dsp:cNvSpPr/>
      </dsp:nvSpPr>
      <dsp:spPr>
        <a:xfrm>
          <a:off x="0" y="0"/>
          <a:ext cx="10287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FE05F-307B-453C-A26F-4B8D41115C69}">
      <dsp:nvSpPr>
        <dsp:cNvPr id="0" name=""/>
        <dsp:cNvSpPr/>
      </dsp:nvSpPr>
      <dsp:spPr>
        <a:xfrm>
          <a:off x="0" y="0"/>
          <a:ext cx="10287000" cy="48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Introduction </a:t>
          </a:r>
          <a:endParaRPr lang="en-US" sz="2200" kern="1200"/>
        </a:p>
      </dsp:txBody>
      <dsp:txXfrm>
        <a:off x="0" y="0"/>
        <a:ext cx="10287000" cy="486370"/>
      </dsp:txXfrm>
    </dsp:sp>
    <dsp:sp modelId="{D6325E4B-98A4-44EC-A4B3-F33326651FA5}">
      <dsp:nvSpPr>
        <dsp:cNvPr id="0" name=""/>
        <dsp:cNvSpPr/>
      </dsp:nvSpPr>
      <dsp:spPr>
        <a:xfrm>
          <a:off x="0" y="486370"/>
          <a:ext cx="10287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EC52E-960D-4AC8-BB96-78C4050993B0}">
      <dsp:nvSpPr>
        <dsp:cNvPr id="0" name=""/>
        <dsp:cNvSpPr/>
      </dsp:nvSpPr>
      <dsp:spPr>
        <a:xfrm>
          <a:off x="0" y="486370"/>
          <a:ext cx="10287000" cy="48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Mentimeter </a:t>
          </a:r>
          <a:endParaRPr lang="en-US" sz="2200" kern="1200"/>
        </a:p>
      </dsp:txBody>
      <dsp:txXfrm>
        <a:off x="0" y="486370"/>
        <a:ext cx="10287000" cy="486370"/>
      </dsp:txXfrm>
    </dsp:sp>
    <dsp:sp modelId="{30F5A72D-9C80-486E-9CF7-DCE3BFF91A95}">
      <dsp:nvSpPr>
        <dsp:cNvPr id="0" name=""/>
        <dsp:cNvSpPr/>
      </dsp:nvSpPr>
      <dsp:spPr>
        <a:xfrm>
          <a:off x="0" y="972741"/>
          <a:ext cx="10287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B1206-9A75-411C-9F08-AEB280130B8F}">
      <dsp:nvSpPr>
        <dsp:cNvPr id="0" name=""/>
        <dsp:cNvSpPr/>
      </dsp:nvSpPr>
      <dsp:spPr>
        <a:xfrm>
          <a:off x="0" y="972741"/>
          <a:ext cx="10287000" cy="48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Educational system in the Netherlands </a:t>
          </a:r>
          <a:endParaRPr lang="en-US" sz="2200" kern="1200"/>
        </a:p>
      </dsp:txBody>
      <dsp:txXfrm>
        <a:off x="0" y="972741"/>
        <a:ext cx="10287000" cy="486370"/>
      </dsp:txXfrm>
    </dsp:sp>
    <dsp:sp modelId="{F4075930-5102-4E64-8CFE-8A6BE3763CC8}">
      <dsp:nvSpPr>
        <dsp:cNvPr id="0" name=""/>
        <dsp:cNvSpPr/>
      </dsp:nvSpPr>
      <dsp:spPr>
        <a:xfrm>
          <a:off x="0" y="1459111"/>
          <a:ext cx="10287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127BE-D8EB-4B1B-B531-E07AE864DCB1}">
      <dsp:nvSpPr>
        <dsp:cNvPr id="0" name=""/>
        <dsp:cNvSpPr/>
      </dsp:nvSpPr>
      <dsp:spPr>
        <a:xfrm>
          <a:off x="0" y="1459111"/>
          <a:ext cx="10287000" cy="48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English </a:t>
          </a:r>
          <a:r>
            <a:rPr lang="nl-NL" sz="2200" kern="1200" err="1"/>
            <a:t>lessons</a:t>
          </a:r>
          <a:r>
            <a:rPr lang="nl-NL" sz="2200" kern="1200"/>
            <a:t> in </a:t>
          </a:r>
          <a:r>
            <a:rPr lang="nl-NL" sz="2200" kern="1200" err="1"/>
            <a:t>primary</a:t>
          </a:r>
          <a:r>
            <a:rPr lang="nl-NL" sz="2200" kern="1200"/>
            <a:t> school</a:t>
          </a:r>
          <a:endParaRPr lang="en-US" sz="2200" kern="1200"/>
        </a:p>
      </dsp:txBody>
      <dsp:txXfrm>
        <a:off x="0" y="1459111"/>
        <a:ext cx="10287000" cy="486370"/>
      </dsp:txXfrm>
    </dsp:sp>
    <dsp:sp modelId="{47637089-7A49-4021-B671-5FEF3E6B64F7}">
      <dsp:nvSpPr>
        <dsp:cNvPr id="0" name=""/>
        <dsp:cNvSpPr/>
      </dsp:nvSpPr>
      <dsp:spPr>
        <a:xfrm>
          <a:off x="0" y="1945482"/>
          <a:ext cx="10287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10CB7-78CA-43B3-AA35-729A10B43268}">
      <dsp:nvSpPr>
        <dsp:cNvPr id="0" name=""/>
        <dsp:cNvSpPr/>
      </dsp:nvSpPr>
      <dsp:spPr>
        <a:xfrm>
          <a:off x="0" y="1945482"/>
          <a:ext cx="10287000" cy="48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English </a:t>
          </a:r>
          <a:r>
            <a:rPr lang="nl-NL" sz="2200" kern="1200" err="1"/>
            <a:t>lessons</a:t>
          </a:r>
          <a:r>
            <a:rPr lang="nl-NL" sz="2200" kern="1200"/>
            <a:t> in </a:t>
          </a:r>
          <a:r>
            <a:rPr lang="nl-NL" sz="2200" kern="1200" err="1"/>
            <a:t>secondary</a:t>
          </a:r>
          <a:r>
            <a:rPr lang="nl-NL" sz="2200" kern="1200"/>
            <a:t> school</a:t>
          </a:r>
          <a:endParaRPr lang="en-US" sz="2200" kern="1200"/>
        </a:p>
      </dsp:txBody>
      <dsp:txXfrm>
        <a:off x="0" y="1945482"/>
        <a:ext cx="10287000" cy="486370"/>
      </dsp:txXfrm>
    </dsp:sp>
    <dsp:sp modelId="{683B6DED-00A3-4D48-A507-10AC3C9A4A96}">
      <dsp:nvSpPr>
        <dsp:cNvPr id="0" name=""/>
        <dsp:cNvSpPr/>
      </dsp:nvSpPr>
      <dsp:spPr>
        <a:xfrm>
          <a:off x="0" y="2431853"/>
          <a:ext cx="10287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38E15-2DE5-4C83-9C92-EAEB61D6F3D6}">
      <dsp:nvSpPr>
        <dsp:cNvPr id="0" name=""/>
        <dsp:cNvSpPr/>
      </dsp:nvSpPr>
      <dsp:spPr>
        <a:xfrm>
          <a:off x="0" y="2431853"/>
          <a:ext cx="10287000" cy="48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Mentimeter </a:t>
          </a:r>
          <a:endParaRPr lang="en-US" sz="2200" kern="1200"/>
        </a:p>
      </dsp:txBody>
      <dsp:txXfrm>
        <a:off x="0" y="2431853"/>
        <a:ext cx="10287000" cy="486370"/>
      </dsp:txXfrm>
    </dsp:sp>
    <dsp:sp modelId="{DAEAB677-4A9C-4149-8187-042A05609908}">
      <dsp:nvSpPr>
        <dsp:cNvPr id="0" name=""/>
        <dsp:cNvSpPr/>
      </dsp:nvSpPr>
      <dsp:spPr>
        <a:xfrm>
          <a:off x="0" y="2918223"/>
          <a:ext cx="10287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DF91F-3DCB-47F2-9080-7115FA4EE0CA}">
      <dsp:nvSpPr>
        <dsp:cNvPr id="0" name=""/>
        <dsp:cNvSpPr/>
      </dsp:nvSpPr>
      <dsp:spPr>
        <a:xfrm>
          <a:off x="0" y="2918223"/>
          <a:ext cx="10287000" cy="48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How do we bridge the gap? </a:t>
          </a:r>
          <a:endParaRPr lang="en-US" sz="2200" kern="1200"/>
        </a:p>
      </dsp:txBody>
      <dsp:txXfrm>
        <a:off x="0" y="2918223"/>
        <a:ext cx="10287000" cy="486370"/>
      </dsp:txXfrm>
    </dsp:sp>
    <dsp:sp modelId="{1CDE1098-80A6-4DE9-B48D-7AED95F7741D}">
      <dsp:nvSpPr>
        <dsp:cNvPr id="0" name=""/>
        <dsp:cNvSpPr/>
      </dsp:nvSpPr>
      <dsp:spPr>
        <a:xfrm>
          <a:off x="0" y="3404594"/>
          <a:ext cx="10287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9B740-C4A1-413E-8E80-61B2F282148F}">
      <dsp:nvSpPr>
        <dsp:cNvPr id="0" name=""/>
        <dsp:cNvSpPr/>
      </dsp:nvSpPr>
      <dsp:spPr>
        <a:xfrm>
          <a:off x="0" y="3404594"/>
          <a:ext cx="10287000" cy="48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Any questions? </a:t>
          </a:r>
          <a:endParaRPr lang="en-US" sz="2200" kern="1200"/>
        </a:p>
      </dsp:txBody>
      <dsp:txXfrm>
        <a:off x="0" y="3404594"/>
        <a:ext cx="10287000" cy="486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09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8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3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6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83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6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15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5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4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6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4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0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16" r:id="rId6"/>
    <p:sldLayoutId id="2147483821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hooltafel met boeken en potloden met een krijtbord op de achtergrond">
            <a:extLst>
              <a:ext uri="{FF2B5EF4-FFF2-40B4-BE49-F238E27FC236}">
                <a16:creationId xmlns:a16="http://schemas.microsoft.com/office/drawing/2014/main" id="{EBB9932D-76FD-5AF7-2F6C-6A82FE2D9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49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F0586C3-A19F-D214-ABDE-30AD5B666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7342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C36C7A-EEE1-0857-F886-5CB6F7041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4818" y="1731165"/>
            <a:ext cx="4222281" cy="1448027"/>
          </a:xfrm>
        </p:spPr>
        <p:txBody>
          <a:bodyPr anchor="b">
            <a:normAutofit/>
          </a:bodyPr>
          <a:lstStyle/>
          <a:p>
            <a:pPr algn="ctr"/>
            <a:r>
              <a:rPr lang="nl-NL" err="1"/>
              <a:t>Bridging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gap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994B397-4B82-F197-DA10-0682029F8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3179192"/>
            <a:ext cx="3048000" cy="877585"/>
          </a:xfrm>
        </p:spPr>
        <p:txBody>
          <a:bodyPr>
            <a:normAutofit/>
          </a:bodyPr>
          <a:lstStyle/>
          <a:p>
            <a:pPr algn="ctr"/>
            <a:r>
              <a:rPr lang="nl-NL" err="1"/>
              <a:t>From</a:t>
            </a:r>
            <a:r>
              <a:rPr lang="nl-NL"/>
              <a:t> </a:t>
            </a:r>
            <a:r>
              <a:rPr lang="nl-NL" err="1"/>
              <a:t>primary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secondary</a:t>
            </a:r>
            <a:r>
              <a:rPr lang="nl-NL"/>
              <a:t> </a:t>
            </a:r>
            <a:r>
              <a:rPr lang="nl-NL" err="1"/>
              <a:t>education</a:t>
            </a:r>
            <a:endParaRPr lang="nl-NL"/>
          </a:p>
          <a:p>
            <a:pPr algn="ctr"/>
            <a:endParaRPr lang="nl-NL"/>
          </a:p>
        </p:txBody>
      </p:sp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5468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21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1C74AEE6-9CA7-5247-DC34-99634247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B26DD882-9EA6-DF4B-AF70-0C6166EA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FB2E755-2902-3512-ABBE-E472FC038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10164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EBFC5C-CCA3-BD99-3FFD-521EE194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807" y="3826502"/>
            <a:ext cx="7714388" cy="1048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/>
              <a:t>Any questions? </a:t>
            </a:r>
            <a:br>
              <a:rPr lang="en-US"/>
            </a:br>
            <a:endParaRPr lang="en-US"/>
          </a:p>
        </p:txBody>
      </p:sp>
      <p:pic>
        <p:nvPicPr>
          <p:cNvPr id="1026" name="Picture 2" descr="The 4 critical questions to ask remote employees - Know Your Team | Blog">
            <a:extLst>
              <a:ext uri="{FF2B5EF4-FFF2-40B4-BE49-F238E27FC236}">
                <a16:creationId xmlns:a16="http://schemas.microsoft.com/office/drawing/2014/main" id="{4CD57937-C6BD-1E6C-0EA9-0ACCE01C4A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2644" y="1019189"/>
            <a:ext cx="5111631" cy="213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5D6A2EB7-6350-58C2-B619-F0C3C0C06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4" y="517139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4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5CAD1-6410-E5C8-DC3F-C278AAB9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content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40F77FF-4A37-988D-9A28-297514C9D6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175147"/>
              </p:ext>
            </p:extLst>
          </p:nvPr>
        </p:nvGraphicFramePr>
        <p:xfrm>
          <a:off x="952500" y="2285997"/>
          <a:ext cx="10287000" cy="389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849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18E294-FAB4-BD6D-23CA-E828ABAA2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9514217" cy="1147762"/>
          </a:xfrm>
        </p:spPr>
        <p:txBody>
          <a:bodyPr>
            <a:normAutofit/>
          </a:bodyPr>
          <a:lstStyle/>
          <a:p>
            <a:r>
              <a:rPr lang="nl-NL" err="1"/>
              <a:t>Introduction</a:t>
            </a:r>
            <a:r>
              <a:rPr lang="nl-NL"/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1562" y="2227709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F7FD7EB-E688-22B5-7C55-CA9BA202E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10164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3A1745-0E9D-05BC-51AB-0E72A3ECD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897" y="2639500"/>
            <a:ext cx="4414210" cy="3347388"/>
          </a:xfrm>
        </p:spPr>
        <p:txBody>
          <a:bodyPr>
            <a:normAutofit/>
          </a:bodyPr>
          <a:lstStyle/>
          <a:p>
            <a:r>
              <a:rPr lang="nl-NL"/>
              <a:t>Pascalle Bobbink		</a:t>
            </a:r>
          </a:p>
          <a:p>
            <a:pPr marL="0" indent="0">
              <a:buNone/>
            </a:pPr>
            <a:r>
              <a:rPr lang="nl-NL" err="1"/>
              <a:t>Primary</a:t>
            </a:r>
            <a:r>
              <a:rPr lang="nl-NL"/>
              <a:t> school obs Stedeke in Diepenheim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951F719-518E-7671-F277-29C893F075DD}"/>
              </a:ext>
            </a:extLst>
          </p:cNvPr>
          <p:cNvSpPr txBox="1">
            <a:spLocks/>
          </p:cNvSpPr>
          <p:nvPr/>
        </p:nvSpPr>
        <p:spPr>
          <a:xfrm>
            <a:off x="6253793" y="2639500"/>
            <a:ext cx="5413854" cy="334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120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496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210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Diana Menger</a:t>
            </a:r>
          </a:p>
          <a:p>
            <a:pPr marL="0" indent="0">
              <a:buNone/>
            </a:pPr>
            <a:r>
              <a:rPr lang="nl-NL" err="1"/>
              <a:t>Secondary</a:t>
            </a:r>
            <a:r>
              <a:rPr lang="nl-NL"/>
              <a:t> school SG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Waerdenborch</a:t>
            </a:r>
            <a:r>
              <a:rPr lang="nl-NL"/>
              <a:t> in Goor</a:t>
            </a:r>
          </a:p>
        </p:txBody>
      </p:sp>
      <p:pic>
        <p:nvPicPr>
          <p:cNvPr id="7" name="Afbeelding 6" descr="Afbeelding met boom, buiten, lucht, plant&#10;&#10;Automatisch gegenereerde beschrijving">
            <a:extLst>
              <a:ext uri="{FF2B5EF4-FFF2-40B4-BE49-F238E27FC236}">
                <a16:creationId xmlns:a16="http://schemas.microsoft.com/office/drawing/2014/main" id="{29BC536E-C6F3-F910-A19D-43785B88B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/>
          <a:stretch/>
        </p:blipFill>
        <p:spPr>
          <a:xfrm>
            <a:off x="6253793" y="3812258"/>
            <a:ext cx="5087308" cy="2743200"/>
          </a:xfrm>
          <a:prstGeom prst="rect">
            <a:avLst/>
          </a:prstGeom>
        </p:spPr>
      </p:pic>
      <p:pic>
        <p:nvPicPr>
          <p:cNvPr id="16" name="Afbeelding 15" descr="Afbeelding met gras, buiten, lucht, huis&#10;&#10;Automatisch gegenereerde beschrijving">
            <a:extLst>
              <a:ext uri="{FF2B5EF4-FFF2-40B4-BE49-F238E27FC236}">
                <a16:creationId xmlns:a16="http://schemas.microsoft.com/office/drawing/2014/main" id="{C62BBACC-5888-E32E-2C74-F924AF25F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8" y="3812258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4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C74AEE6-9CA7-5247-DC34-99634247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80228E6-18B1-B562-27EA-5DCA23F08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342" y="1245304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8862CC-A8DD-1ABB-6616-719B285E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368" y="2194879"/>
            <a:ext cx="3814854" cy="14594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Mentimeter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627FBB-F6B5-B421-7967-9DE1D453E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51426"/>
            <a:ext cx="971155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DE4848-0218-9C17-BBC9-8C33B06FC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488A0C-22E4-C963-F3BF-F4F5010AB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1" t="13093" r="10290" b="10981"/>
          <a:stretch/>
        </p:blipFill>
        <p:spPr>
          <a:xfrm>
            <a:off x="6317588" y="1171176"/>
            <a:ext cx="4480635" cy="450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4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79012-A9E1-D87C-AE4B-438D4B22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/>
            </a:br>
            <a:r>
              <a:rPr lang="nl-NL" err="1"/>
              <a:t>Eductional</a:t>
            </a:r>
            <a:r>
              <a:rPr lang="nl-NL"/>
              <a:t> system in </a:t>
            </a:r>
            <a:r>
              <a:rPr lang="nl-NL" err="1"/>
              <a:t>the</a:t>
            </a:r>
            <a:r>
              <a:rPr lang="nl-NL"/>
              <a:t> Netherlands 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1C7023-232A-2788-6C3D-7B2D44289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8 sep: voorlichting Nederlands onderwijssysteem (Arabisch)">
            <a:extLst>
              <a:ext uri="{FF2B5EF4-FFF2-40B4-BE49-F238E27FC236}">
                <a16:creationId xmlns:a16="http://schemas.microsoft.com/office/drawing/2014/main" id="{49AE7434-A376-59A1-A158-B761C7E0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2" y="1717670"/>
            <a:ext cx="5963558" cy="502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8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D683D-C09B-06B7-D01F-6B1B62468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50" y="-9060"/>
            <a:ext cx="10287000" cy="11477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2000"/>
              <a:t>English </a:t>
            </a:r>
            <a:r>
              <a:rPr lang="nl-NL" sz="2000" err="1"/>
              <a:t>lessons</a:t>
            </a:r>
            <a:r>
              <a:rPr lang="nl-NL" sz="2000"/>
              <a:t> in </a:t>
            </a:r>
            <a:r>
              <a:rPr lang="nl-NL" sz="2000" err="1"/>
              <a:t>primary</a:t>
            </a:r>
            <a:r>
              <a:rPr lang="nl-NL" sz="2000"/>
              <a:t> school</a:t>
            </a:r>
            <a:br>
              <a:rPr lang="nl-NL" sz="2000"/>
            </a:br>
            <a:endParaRPr lang="nl-NL" sz="2000"/>
          </a:p>
        </p:txBody>
      </p:sp>
      <p:pic>
        <p:nvPicPr>
          <p:cNvPr id="4" name="Tijdelijke aanduiding voor inhoud 3" descr="Afbeelding met tekst&#10;&#10;Automatisch gegenereerde beschrijving">
            <a:extLst>
              <a:ext uri="{FF2B5EF4-FFF2-40B4-BE49-F238E27FC236}">
                <a16:creationId xmlns:a16="http://schemas.microsoft.com/office/drawing/2014/main" id="{60AA5B80-E34D-C4A8-FA97-ED7DCD8D2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3"/>
          <a:stretch/>
        </p:blipFill>
        <p:spPr>
          <a:xfrm>
            <a:off x="8324072" y="4135490"/>
            <a:ext cx="2993611" cy="2358435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2E6F689-0229-CA69-7BC0-9853832118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5" t="17737" r="49296" b="15375"/>
          <a:stretch/>
        </p:blipFill>
        <p:spPr>
          <a:xfrm>
            <a:off x="356078" y="1138702"/>
            <a:ext cx="2437922" cy="243754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3D77B1A-CFC0-3DBC-8D0F-72A9E979B6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4" r="3" b="3"/>
          <a:stretch/>
        </p:blipFill>
        <p:spPr>
          <a:xfrm>
            <a:off x="3731656" y="1149121"/>
            <a:ext cx="2158902" cy="242712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49C533D-6C1C-0FA1-7C1D-C503D6951C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32" b="3"/>
          <a:stretch/>
        </p:blipFill>
        <p:spPr>
          <a:xfrm>
            <a:off x="4990499" y="4097599"/>
            <a:ext cx="2158902" cy="243421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AA47293-CB67-9E50-8FF5-46C7DB9C5D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156" b="3"/>
          <a:stretch/>
        </p:blipFill>
        <p:spPr>
          <a:xfrm>
            <a:off x="6895702" y="1149121"/>
            <a:ext cx="2158902" cy="2427122"/>
          </a:xfrm>
          <a:prstGeom prst="rect">
            <a:avLst/>
          </a:prstGeom>
        </p:spPr>
      </p:pic>
      <p:pic>
        <p:nvPicPr>
          <p:cNvPr id="3074" name="Picture 2" descr="Look 4 – NGL ELT Catalog – Product 9781337710862">
            <a:extLst>
              <a:ext uri="{FF2B5EF4-FFF2-40B4-BE49-F238E27FC236}">
                <a16:creationId xmlns:a16="http://schemas.microsoft.com/office/drawing/2014/main" id="{8C82D6EB-85B6-5E62-31ED-6A53EC2E5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r="-1"/>
          <a:stretch/>
        </p:blipFill>
        <p:spPr bwMode="auto">
          <a:xfrm>
            <a:off x="1208185" y="4064481"/>
            <a:ext cx="1915511" cy="243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vloer, binnen, persoon&#10;&#10;Automatisch gegenereerde beschrijving">
            <a:extLst>
              <a:ext uri="{FF2B5EF4-FFF2-40B4-BE49-F238E27FC236}">
                <a16:creationId xmlns:a16="http://schemas.microsoft.com/office/drawing/2014/main" id="{622ADFE1-4149-AE23-D162-671333E07CE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0"/>
          <a:stretch/>
        </p:blipFill>
        <p:spPr>
          <a:xfrm>
            <a:off x="9900779" y="1138702"/>
            <a:ext cx="2158902" cy="24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4BA1A-70CD-0AFD-A9C7-B076AC3C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English </a:t>
            </a:r>
            <a:r>
              <a:rPr lang="nl-NL" err="1"/>
              <a:t>lessons</a:t>
            </a:r>
            <a:r>
              <a:rPr lang="nl-NL"/>
              <a:t> in </a:t>
            </a:r>
            <a:r>
              <a:rPr lang="nl-NL" err="1"/>
              <a:t>secondary</a:t>
            </a:r>
            <a:r>
              <a:rPr lang="nl-NL"/>
              <a:t> school</a:t>
            </a:r>
            <a:br>
              <a:rPr lang="nl-NL"/>
            </a:br>
            <a:endParaRPr lang="nl-NL"/>
          </a:p>
        </p:txBody>
      </p:sp>
      <p:pic>
        <p:nvPicPr>
          <p:cNvPr id="1028" name="Picture 4" descr="Voorbeeld van afbeelding">
            <a:extLst>
              <a:ext uri="{FF2B5EF4-FFF2-40B4-BE49-F238E27FC236}">
                <a16:creationId xmlns:a16="http://schemas.microsoft.com/office/drawing/2014/main" id="{6C8E6B31-1CE4-B3FE-ED0B-0B8A33004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065" r="-254" b="15017"/>
          <a:stretch/>
        </p:blipFill>
        <p:spPr bwMode="auto">
          <a:xfrm>
            <a:off x="365213" y="2694305"/>
            <a:ext cx="3043707" cy="26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oorbeeld van afbeelding">
            <a:extLst>
              <a:ext uri="{FF2B5EF4-FFF2-40B4-BE49-F238E27FC236}">
                <a16:creationId xmlns:a16="http://schemas.microsoft.com/office/drawing/2014/main" id="{F4127ABD-3384-A9F0-0C2E-6B8E8B591F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423" y="4323445"/>
            <a:ext cx="3956087" cy="24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oorbeeld van afbeelding">
            <a:extLst>
              <a:ext uri="{FF2B5EF4-FFF2-40B4-BE49-F238E27FC236}">
                <a16:creationId xmlns:a16="http://schemas.microsoft.com/office/drawing/2014/main" id="{6B75DE1C-6E8A-1639-7C9C-A64D16BE5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082" y="2168218"/>
            <a:ext cx="2811895" cy="374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oorbeeld van afbeelding">
            <a:extLst>
              <a:ext uri="{FF2B5EF4-FFF2-40B4-BE49-F238E27FC236}">
                <a16:creationId xmlns:a16="http://schemas.microsoft.com/office/drawing/2014/main" id="{D2BAD3F7-2228-858B-13D8-871F9FBEF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423" y="1421599"/>
            <a:ext cx="3956087" cy="278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63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4AEE6-9CA7-5247-DC34-99634247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0228E6-18B1-B562-27EA-5DCA23F08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342" y="1245304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8862CC-A8DD-1ABB-6616-719B285E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368" y="2194879"/>
            <a:ext cx="3814854" cy="14594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Mentimeter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627FBB-F6B5-B421-7967-9DE1D453E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51426"/>
            <a:ext cx="971155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4A7F7E-7DD7-4B61-FC2A-C5567822B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C22E2B6-B27A-192C-A167-2EE52F1A0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1" t="13093" r="10290" b="10981"/>
          <a:stretch/>
        </p:blipFill>
        <p:spPr>
          <a:xfrm>
            <a:off x="6317588" y="1171176"/>
            <a:ext cx="4480635" cy="450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5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9" name="Rectangle 2078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71BF86A9-180F-707C-A3B6-889E58040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046548-383E-0FA5-CCDA-90EE88DA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09897"/>
            <a:ext cx="4191000" cy="10951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2000"/>
              <a:t>How do we bridge the gap? </a:t>
            </a:r>
            <a:br>
              <a:rPr lang="nl-NL" sz="2000"/>
            </a:br>
            <a:endParaRPr lang="nl-NL" sz="20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75030B-9505-2C05-F9E0-6F143D75A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85997"/>
            <a:ext cx="4953000" cy="389096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700" err="1"/>
              <a:t>iBuild</a:t>
            </a:r>
            <a:r>
              <a:rPr lang="nl-NL" sz="1700"/>
              <a:t> </a:t>
            </a:r>
            <a:r>
              <a:rPr lang="nl-NL" sz="1700" err="1"/>
              <a:t>it</a:t>
            </a:r>
            <a:r>
              <a:rPr lang="nl-NL" sz="1700"/>
              <a:t> Erasmus project </a:t>
            </a:r>
          </a:p>
          <a:p>
            <a:pPr>
              <a:lnSpc>
                <a:spcPct val="110000"/>
              </a:lnSpc>
            </a:pPr>
            <a:r>
              <a:rPr lang="nl-NL" sz="1700"/>
              <a:t>CLPG</a:t>
            </a:r>
          </a:p>
          <a:p>
            <a:pPr>
              <a:lnSpc>
                <a:spcPct val="110000"/>
              </a:lnSpc>
            </a:pPr>
            <a:r>
              <a:rPr lang="nl-NL" sz="1700"/>
              <a:t>PLG</a:t>
            </a:r>
          </a:p>
          <a:p>
            <a:pPr>
              <a:lnSpc>
                <a:spcPct val="110000"/>
              </a:lnSpc>
            </a:pPr>
            <a:r>
              <a:rPr lang="nl-NL" sz="1700"/>
              <a:t>Tips and tricks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1700"/>
              <a:t>	- </a:t>
            </a:r>
            <a:r>
              <a:rPr lang="nl-NL" sz="1700" err="1"/>
              <a:t>Vocabulary</a:t>
            </a:r>
            <a:r>
              <a:rPr lang="nl-NL" sz="170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1700"/>
              <a:t>	- Focus on </a:t>
            </a:r>
            <a:r>
              <a:rPr lang="nl-NL" sz="1700" err="1"/>
              <a:t>speaking</a:t>
            </a:r>
            <a:r>
              <a:rPr lang="nl-NL" sz="170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1700"/>
              <a:t>	- Make English </a:t>
            </a:r>
            <a:r>
              <a:rPr lang="nl-NL" sz="1700" err="1"/>
              <a:t>fun</a:t>
            </a:r>
            <a:r>
              <a:rPr lang="nl-NL" sz="1700"/>
              <a:t> </a:t>
            </a:r>
            <a:r>
              <a:rPr lang="nl-NL" sz="1700" err="1"/>
              <a:t>again</a:t>
            </a:r>
            <a:r>
              <a:rPr lang="nl-NL" sz="1700"/>
              <a:t> </a:t>
            </a:r>
            <a:r>
              <a:rPr lang="nl-NL" sz="1700" err="1"/>
              <a:t>by</a:t>
            </a:r>
            <a:r>
              <a:rPr lang="nl-NL" sz="1700"/>
              <a:t> </a:t>
            </a:r>
            <a:r>
              <a:rPr lang="nl-NL" sz="1700" err="1"/>
              <a:t>using</a:t>
            </a:r>
            <a:r>
              <a:rPr lang="nl-NL" sz="1700"/>
              <a:t> games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1700"/>
              <a:t>	- Special </a:t>
            </a:r>
            <a:r>
              <a:rPr lang="nl-NL" sz="1700" err="1"/>
              <a:t>workbook</a:t>
            </a:r>
            <a:r>
              <a:rPr lang="nl-NL" sz="170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1700"/>
              <a:t>	- TOEFL </a:t>
            </a:r>
            <a:r>
              <a:rPr lang="nl-NL" sz="1700" err="1"/>
              <a:t>learning</a:t>
            </a:r>
            <a:r>
              <a:rPr lang="nl-NL" sz="1700"/>
              <a:t> </a:t>
            </a:r>
            <a:r>
              <a:rPr lang="nl-NL" sz="1700" err="1"/>
              <a:t>groups</a:t>
            </a:r>
            <a:endParaRPr lang="nl-NL" sz="1700"/>
          </a:p>
          <a:p>
            <a:pPr>
              <a:lnSpc>
                <a:spcPct val="110000"/>
              </a:lnSpc>
            </a:pPr>
            <a:endParaRPr lang="nl-NL" sz="1700"/>
          </a:p>
        </p:txBody>
      </p: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683DE4F2-E127-9EB5-D502-A101EED16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9" cy="6858000"/>
          </a:xfrm>
          <a:prstGeom prst="rect">
            <a:avLst/>
          </a:prstGeom>
          <a:gradFill>
            <a:gsLst>
              <a:gs pos="20000">
                <a:schemeClr val="accent1">
                  <a:lumMod val="60000"/>
                  <a:lumOff val="40000"/>
                  <a:alpha val="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0" name="Freeform: Shape 2084">
            <a:extLst>
              <a:ext uri="{FF2B5EF4-FFF2-40B4-BE49-F238E27FC236}">
                <a16:creationId xmlns:a16="http://schemas.microsoft.com/office/drawing/2014/main" id="{9E846EAC-5575-E5C8-46C9-DF671D58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5341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8" name="Picture 10" descr="Stepping Stones 7e ed havo 3 FLEX book + online">
            <a:extLst>
              <a:ext uri="{FF2B5EF4-FFF2-40B4-BE49-F238E27FC236}">
                <a16:creationId xmlns:a16="http://schemas.microsoft.com/office/drawing/2014/main" id="{6C635113-8A18-D6DE-14BB-CC19F2C2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9203" y="2021615"/>
            <a:ext cx="1083929" cy="124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prechen Und Hören, Symbol Lizenzfrei Nutzbare SVG, Vektorgrafiken, Clip  Arts, Illustrationen. Image 29674946.">
            <a:extLst>
              <a:ext uri="{FF2B5EF4-FFF2-40B4-BE49-F238E27FC236}">
                <a16:creationId xmlns:a16="http://schemas.microsoft.com/office/drawing/2014/main" id="{7C6E5284-87BC-BB69-B93F-098CC065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1467" y="2344261"/>
            <a:ext cx="1287129" cy="92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verything to know about TOEFL Test » Naija Schools">
            <a:extLst>
              <a:ext uri="{FF2B5EF4-FFF2-40B4-BE49-F238E27FC236}">
                <a16:creationId xmlns:a16="http://schemas.microsoft.com/office/drawing/2014/main" id="{F8EF496B-86D5-263E-4473-978C94CD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789" y="3583110"/>
            <a:ext cx="1287129" cy="82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ord text blue fun image Royalty Free Vector Image">
            <a:extLst>
              <a:ext uri="{FF2B5EF4-FFF2-40B4-BE49-F238E27FC236}">
                <a16:creationId xmlns:a16="http://schemas.microsoft.com/office/drawing/2014/main" id="{A8A677C8-6EFD-1B45-D45A-943D3ED57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4"/>
          <a:stretch/>
        </p:blipFill>
        <p:spPr bwMode="auto">
          <a:xfrm>
            <a:off x="9304866" y="3583110"/>
            <a:ext cx="1280331" cy="86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554907"/>
      </p:ext>
    </p:extLst>
  </p:cSld>
  <p:clrMapOvr>
    <a:masterClrMapping/>
  </p:clrMapOvr>
</p:sld>
</file>

<file path=ppt/theme/theme1.xml><?xml version="1.0" encoding="utf-8"?>
<a:theme xmlns:a="http://schemas.openxmlformats.org/drawingml/2006/main" name="AfterglowVTI">
  <a:themeElements>
    <a:clrScheme name="Custom 7">
      <a:dk1>
        <a:sysClr val="windowText" lastClr="000000"/>
      </a:dk1>
      <a:lt1>
        <a:sysClr val="window" lastClr="FFFFFF"/>
      </a:lt1>
      <a:dk2>
        <a:srgbClr val="0A2E36"/>
      </a:dk2>
      <a:lt2>
        <a:srgbClr val="E7E6E6"/>
      </a:lt2>
      <a:accent1>
        <a:srgbClr val="188659"/>
      </a:accent1>
      <a:accent2>
        <a:srgbClr val="A3A300"/>
      </a:accent2>
      <a:accent3>
        <a:srgbClr val="00ADA8"/>
      </a:accent3>
      <a:accent4>
        <a:srgbClr val="EA0440"/>
      </a:accent4>
      <a:accent5>
        <a:srgbClr val="92278F"/>
      </a:accent5>
      <a:accent6>
        <a:srgbClr val="E15BC1"/>
      </a:accent6>
      <a:hlink>
        <a:srgbClr val="188659"/>
      </a:hlink>
      <a:folHlink>
        <a:srgbClr val="EA0440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82898984C6244A4AE2C520628B502" ma:contentTypeVersion="19" ma:contentTypeDescription="Een nieuw document maken." ma:contentTypeScope="" ma:versionID="39ed342f5e5455031dca75c08a0d523c">
  <xsd:schema xmlns:xsd="http://www.w3.org/2001/XMLSchema" xmlns:xs="http://www.w3.org/2001/XMLSchema" xmlns:p="http://schemas.microsoft.com/office/2006/metadata/properties" xmlns:ns2="e99b86c0-3701-4b35-911e-4244f2d7ff77" xmlns:ns3="c0746b3d-b465-4e26-acc5-dbc510ef529b" targetNamespace="http://schemas.microsoft.com/office/2006/metadata/properties" ma:root="true" ma:fieldsID="524a2ba0d725ff677c1e217db99b8d0e" ns2:_="" ns3:_="">
    <xsd:import namespace="e99b86c0-3701-4b35-911e-4244f2d7ff77"/>
    <xsd:import namespace="c0746b3d-b465-4e26-acc5-dbc510ef5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laar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b86c0-3701-4b35-911e-4244f2d7ff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laar" ma:index="20" nillable="true" ma:displayName="klaar" ma:default="0" ma:description="activiteit uitgevoerd, geëvalueerd en in portfolio." ma:format="Dropdown" ma:internalName="klaar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aeb5aef3-d5a3-4dc8-bf92-2e9bd06b1a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46b3d-b465-4e26-acc5-dbc510ef52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d7ba364-a688-4005-8f45-9d134e1cd432}" ma:internalName="TaxCatchAll" ma:showField="CatchAllData" ma:web="c0746b3d-b465-4e26-acc5-dbc510ef5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laar xmlns="e99b86c0-3701-4b35-911e-4244f2d7ff77">false</klaar>
    <lcf76f155ced4ddcb4097134ff3c332f xmlns="e99b86c0-3701-4b35-911e-4244f2d7ff77">
      <Terms xmlns="http://schemas.microsoft.com/office/infopath/2007/PartnerControls"/>
    </lcf76f155ced4ddcb4097134ff3c332f>
    <TaxCatchAll xmlns="c0746b3d-b465-4e26-acc5-dbc510ef529b" xsi:nil="true"/>
  </documentManagement>
</p:properties>
</file>

<file path=customXml/itemProps1.xml><?xml version="1.0" encoding="utf-8"?>
<ds:datastoreItem xmlns:ds="http://schemas.openxmlformats.org/officeDocument/2006/customXml" ds:itemID="{91417570-C0F8-47EE-838E-5012502348F3}">
  <ds:schemaRefs>
    <ds:schemaRef ds:uri="c0746b3d-b465-4e26-acc5-dbc510ef529b"/>
    <ds:schemaRef ds:uri="e99b86c0-3701-4b35-911e-4244f2d7ff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2354A51-D4AF-40C5-B4FC-A2E4115B4F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1CE20C-D86A-4AD6-ABAC-0F8164F6B06F}">
  <ds:schemaRefs>
    <ds:schemaRef ds:uri="c0746b3d-b465-4e26-acc5-dbc510ef529b"/>
    <ds:schemaRef ds:uri="e99b86c0-3701-4b35-911e-4244f2d7ff7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Breedbeeld</PresentationFormat>
  <Paragraphs>32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Trade Gothic Next Cond</vt:lpstr>
      <vt:lpstr>Trade Gothic Next Light</vt:lpstr>
      <vt:lpstr>AfterglowVTI</vt:lpstr>
      <vt:lpstr>Bridging the gap</vt:lpstr>
      <vt:lpstr>content</vt:lpstr>
      <vt:lpstr>Introduction </vt:lpstr>
      <vt:lpstr>Mentimeter</vt:lpstr>
      <vt:lpstr> Eductional system in the Netherlands  </vt:lpstr>
      <vt:lpstr>English lessons in primary school </vt:lpstr>
      <vt:lpstr>English lessons in secondary school </vt:lpstr>
      <vt:lpstr>Mentimeter</vt:lpstr>
      <vt:lpstr>How do we bridge the gap?  </vt:lpstr>
      <vt:lpstr>Any questions?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Bridging the gap</dc:title>
  <dc:creator>Danique Schmaloer</dc:creator>
  <cp:lastModifiedBy>Menger D.</cp:lastModifiedBy>
  <cp:revision>2</cp:revision>
  <dcterms:created xsi:type="dcterms:W3CDTF">2023-01-19T12:49:16Z</dcterms:created>
  <dcterms:modified xsi:type="dcterms:W3CDTF">2023-02-17T15:22:38Z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0x01010038382898984C6244A4AE2C520628B502</vt:lpwstr>
  </property>
</Properties>
</file>