
<file path=[Content_Types].xml><?xml version="1.0" encoding="utf-8"?>
<Types xmlns="http://schemas.openxmlformats.org/package/2006/content-types">
  <Default Extension="432DE540" ContentType="image/pn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13" r:id="rId5"/>
  </p:sldMasterIdLst>
  <p:notesMasterIdLst>
    <p:notesMasterId r:id="rId22"/>
  </p:notesMasterIdLst>
  <p:sldIdLst>
    <p:sldId id="292" r:id="rId6"/>
    <p:sldId id="293" r:id="rId7"/>
    <p:sldId id="295" r:id="rId8"/>
    <p:sldId id="294" r:id="rId9"/>
    <p:sldId id="966" r:id="rId10"/>
    <p:sldId id="958" r:id="rId11"/>
    <p:sldId id="967" r:id="rId12"/>
    <p:sldId id="983" r:id="rId13"/>
    <p:sldId id="984" r:id="rId14"/>
    <p:sldId id="985" r:id="rId15"/>
    <p:sldId id="986" r:id="rId16"/>
    <p:sldId id="987" r:id="rId17"/>
    <p:sldId id="988" r:id="rId18"/>
    <p:sldId id="989" r:id="rId19"/>
    <p:sldId id="990" r:id="rId20"/>
    <p:sldId id="991" r:id="rId21"/>
  </p:sldIdLst>
  <p:sldSz cx="9144000" cy="5143500" type="screen16x9"/>
  <p:notesSz cx="6858000" cy="9144000"/>
  <p:custDataLst>
    <p:tags r:id="rId23"/>
  </p:custDataLst>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1F2"/>
    <a:srgbClr val="D4D4D4"/>
    <a:srgbClr val="29292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snapToObjects="1">
      <p:cViewPr varScale="1">
        <p:scale>
          <a:sx n="84" d="100"/>
          <a:sy n="84" d="100"/>
        </p:scale>
        <p:origin x="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4ABBD-1D8E-AB4D-BFC8-A9CE9EA7FF94}" type="datetimeFigureOut">
              <a:rPr lang="nl-NL" smtClean="0"/>
              <a:t>11-10-2022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96F5E-A800-3B4F-BB9F-6BE6D9D41791}" type="slidenum">
              <a:rPr lang="nl-NL" smtClean="0"/>
              <a:t>‹nr.›</a:t>
            </a:fld>
            <a:endParaRPr lang="nl-NL"/>
          </a:p>
        </p:txBody>
      </p:sp>
    </p:spTree>
    <p:extLst>
      <p:ext uri="{BB962C8B-B14F-4D97-AF65-F5344CB8AC3E}">
        <p14:creationId xmlns:p14="http://schemas.microsoft.com/office/powerpoint/2010/main" val="74608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B761749-9B7C-4A28-B1CD-93066C462799}" type="slidenum">
              <a:rPr lang="nl-NL" altLang="nl-NL" smtClean="0"/>
              <a:pPr/>
              <a:t>6</a:t>
            </a:fld>
            <a:endParaRPr lang="nl-NL" altLang="nl-NL"/>
          </a:p>
        </p:txBody>
      </p:sp>
    </p:spTree>
    <p:extLst>
      <p:ext uri="{BB962C8B-B14F-4D97-AF65-F5344CB8AC3E}">
        <p14:creationId xmlns:p14="http://schemas.microsoft.com/office/powerpoint/2010/main" val="179619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ts val="1300"/>
              </a:lnSpc>
              <a:buFont typeface="+mj-lt"/>
              <a:buNone/>
            </a:pPr>
            <a:r>
              <a:rPr lang="nl-NL" sz="1800">
                <a:effectLst/>
                <a:latin typeface="Verdana" panose="020B0604030504040204" pitchFamily="34" charset="0"/>
                <a:ea typeface="Calibri" panose="020F0502020204030204" pitchFamily="34" charset="0"/>
                <a:cs typeface="Times New Roman" panose="02020603050405020304" pitchFamily="18" charset="0"/>
              </a:rPr>
              <a:t>Bepaal als leerkracht hoe de rollen verdeeld worden, en gebruik hierbij de kleine rolkaartjes. (zie nieuwsbegrip.nl na inloggen </a:t>
            </a:r>
            <a:r>
              <a:rPr lang="nl-NL" sz="1800">
                <a:effectLst/>
                <a:latin typeface="Arial" panose="020B0604020202020204" pitchFamily="34" charset="0"/>
                <a:ea typeface="Wingdings" panose="05000000000000000000" pitchFamily="2" charset="2"/>
                <a:cs typeface="Wingdings" panose="05000000000000000000" pitchFamily="2" charset="2"/>
                <a:sym typeface="Wingdings" panose="05000000000000000000" pitchFamily="2" charset="2"/>
              </a:rPr>
              <a:t></a:t>
            </a:r>
            <a:r>
              <a:rPr lang="nl-NL" sz="1800">
                <a:effectLst/>
                <a:latin typeface="Verdana" panose="020B0604030504040204" pitchFamily="34" charset="0"/>
                <a:ea typeface="Calibri" panose="020F0502020204030204" pitchFamily="34" charset="0"/>
                <a:cs typeface="Times New Roman" panose="02020603050405020304" pitchFamily="18" charset="0"/>
              </a:rPr>
              <a:t> basismateriaal-overig- rolkaarten actief lezen).</a:t>
            </a:r>
            <a:endParaRPr lang="nl-NL"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EB761749-9B7C-4A28-B1CD-93066C462799}" type="slidenum">
              <a:rPr lang="nl-NL" altLang="nl-NL" smtClean="0"/>
              <a:pPr/>
              <a:t>7</a:t>
            </a:fld>
            <a:endParaRPr lang="nl-NL" altLang="nl-NL"/>
          </a:p>
        </p:txBody>
      </p:sp>
    </p:spTree>
    <p:extLst>
      <p:ext uri="{BB962C8B-B14F-4D97-AF65-F5344CB8AC3E}">
        <p14:creationId xmlns:p14="http://schemas.microsoft.com/office/powerpoint/2010/main" val="177636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 met 1 alinea dan terugkoppeling, dan volgende alinea, terugkoppeling. Hou het positief, benadruk wat goed gaat in de groepjes. Soms is het nodig na een alinea weer een klein stukje voor te doen, of desnoods weer een deel klassikaal. Geef in het begin per alinea feedback op werkhouding, maar ook specifiek op inhoud van de gesprekken. “ik hoorde jullie overleggen over de signaalwoorden, welke hebben jullie gevonden in deze alinea?” </a:t>
            </a:r>
          </a:p>
          <a:p>
            <a:endParaRPr lang="nl-NL" dirty="0"/>
          </a:p>
        </p:txBody>
      </p:sp>
      <p:sp>
        <p:nvSpPr>
          <p:cNvPr id="4" name="Tijdelijke aanduiding voor dianummer 3"/>
          <p:cNvSpPr>
            <a:spLocks noGrp="1"/>
          </p:cNvSpPr>
          <p:nvPr>
            <p:ph type="sldNum" sz="quarter" idx="5"/>
          </p:nvPr>
        </p:nvSpPr>
        <p:spPr/>
        <p:txBody>
          <a:bodyPr/>
          <a:lstStyle/>
          <a:p>
            <a:fld id="{EB761749-9B7C-4A28-B1CD-93066C462799}" type="slidenum">
              <a:rPr lang="nl-NL" altLang="nl-NL" smtClean="0"/>
              <a:pPr/>
              <a:t>8</a:t>
            </a:fld>
            <a:endParaRPr lang="nl-NL" altLang="nl-NL"/>
          </a:p>
        </p:txBody>
      </p:sp>
    </p:spTree>
    <p:extLst>
      <p:ext uri="{BB962C8B-B14F-4D97-AF65-F5344CB8AC3E}">
        <p14:creationId xmlns:p14="http://schemas.microsoft.com/office/powerpoint/2010/main" val="178023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Maak leerlingen nieuwsgierig in de fase van voorspellen waardoor ze de tekst graag willen lezen. Als je de tekst al helemaal hebt voorgelezen, is de nieuwsgierigheid al weg en hiermee ook de zin om betrokken en actief te lezen</a:t>
            </a:r>
          </a:p>
        </p:txBody>
      </p:sp>
      <p:sp>
        <p:nvSpPr>
          <p:cNvPr id="4" name="Tijdelijke aanduiding voor dianummer 3"/>
          <p:cNvSpPr>
            <a:spLocks noGrp="1"/>
          </p:cNvSpPr>
          <p:nvPr>
            <p:ph type="sldNum" sz="quarter" idx="5"/>
          </p:nvPr>
        </p:nvSpPr>
        <p:spPr/>
        <p:txBody>
          <a:bodyPr/>
          <a:lstStyle/>
          <a:p>
            <a:fld id="{EB761749-9B7C-4A28-B1CD-93066C462799}" type="slidenum">
              <a:rPr lang="nl-NL" altLang="nl-NL" smtClean="0"/>
              <a:pPr/>
              <a:t>9</a:t>
            </a:fld>
            <a:endParaRPr lang="nl-NL" altLang="nl-NL"/>
          </a:p>
        </p:txBody>
      </p:sp>
    </p:spTree>
    <p:extLst>
      <p:ext uri="{BB962C8B-B14F-4D97-AF65-F5344CB8AC3E}">
        <p14:creationId xmlns:p14="http://schemas.microsoft.com/office/powerpoint/2010/main" val="186566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aan te raden zodat de rollen goed inslijpen.  Liever kort 1 rol centraal dan voorafgaand aan het actief lezen een kwartier rolinstructie bij alle rollen voordat de leerlingen aan het lezen gaan.</a:t>
            </a:r>
          </a:p>
        </p:txBody>
      </p:sp>
      <p:sp>
        <p:nvSpPr>
          <p:cNvPr id="4" name="Tijdelijke aanduiding voor dianummer 3"/>
          <p:cNvSpPr>
            <a:spLocks noGrp="1"/>
          </p:cNvSpPr>
          <p:nvPr>
            <p:ph type="sldNum" sz="quarter" idx="5"/>
          </p:nvPr>
        </p:nvSpPr>
        <p:spPr/>
        <p:txBody>
          <a:bodyPr/>
          <a:lstStyle/>
          <a:p>
            <a:fld id="{EB761749-9B7C-4A28-B1CD-93066C462799}" type="slidenum">
              <a:rPr lang="nl-NL" altLang="nl-NL" smtClean="0"/>
              <a:pPr/>
              <a:t>10</a:t>
            </a:fld>
            <a:endParaRPr lang="nl-NL" altLang="nl-NL"/>
          </a:p>
        </p:txBody>
      </p:sp>
    </p:spTree>
    <p:extLst>
      <p:ext uri="{BB962C8B-B14F-4D97-AF65-F5344CB8AC3E}">
        <p14:creationId xmlns:p14="http://schemas.microsoft.com/office/powerpoint/2010/main" val="387586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800">
                <a:effectLst/>
                <a:latin typeface="Verdana" panose="020B0604030504040204" pitchFamily="34" charset="0"/>
                <a:ea typeface="Calibri" panose="020F0502020204030204" pitchFamily="34" charset="0"/>
                <a:cs typeface="Times New Roman" panose="02020603050405020304" pitchFamily="18" charset="0"/>
              </a:rPr>
              <a:t>Het samenstellen van de groepjes die actief lezen luistert nauw. Dat heeft te maken met vaardigheden in samenwerken, maar zeker ook met de vaardigheden die de leerlingen hebben in begrijpend lezen. Zorg dat de leerlingen die samenwerken met elkaar wat verschillen in vaardigheidsscore (heterogene groepjes), maar ook niet teveel (goede begrijpend lezers lezen écht anders dan zwakke lezers).</a:t>
            </a:r>
          </a:p>
          <a:p>
            <a:endParaRPr lang="nl-NL"/>
          </a:p>
        </p:txBody>
      </p:sp>
      <p:sp>
        <p:nvSpPr>
          <p:cNvPr id="4" name="Tijdelijke aanduiding voor dianummer 3"/>
          <p:cNvSpPr>
            <a:spLocks noGrp="1"/>
          </p:cNvSpPr>
          <p:nvPr>
            <p:ph type="sldNum" sz="quarter" idx="5"/>
          </p:nvPr>
        </p:nvSpPr>
        <p:spPr/>
        <p:txBody>
          <a:bodyPr/>
          <a:lstStyle/>
          <a:p>
            <a:fld id="{EB761749-9B7C-4A28-B1CD-93066C462799}" type="slidenum">
              <a:rPr lang="nl-NL" altLang="nl-NL" smtClean="0"/>
              <a:pPr/>
              <a:t>11</a:t>
            </a:fld>
            <a:endParaRPr lang="nl-NL" altLang="nl-NL"/>
          </a:p>
        </p:txBody>
      </p:sp>
    </p:spTree>
    <p:extLst>
      <p:ext uri="{BB962C8B-B14F-4D97-AF65-F5344CB8AC3E}">
        <p14:creationId xmlns:p14="http://schemas.microsoft.com/office/powerpoint/2010/main" val="319891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065094" y="5328000"/>
            <a:ext cx="4320000" cy="180000"/>
          </a:xfrm>
        </p:spPr>
        <p:txBody>
          <a:bodyPr/>
          <a:lstStyle>
            <a:lvl1pPr>
              <a:defRPr>
                <a:solidFill>
                  <a:schemeClr val="bg1">
                    <a:lumMod val="85000"/>
                  </a:schemeClr>
                </a:solidFill>
              </a:defRPr>
            </a:lvl1pPr>
          </a:lstStyle>
          <a:p>
            <a:r>
              <a:rPr lang="nl-NL" dirty="0"/>
              <a:t>Titel van de presentatie &gt; pas aan via &gt; Functie Koptekst en voettekst</a:t>
            </a:r>
          </a:p>
        </p:txBody>
      </p:sp>
      <p:sp>
        <p:nvSpPr>
          <p:cNvPr id="6" name="Slide Number Placeholder 5"/>
          <p:cNvSpPr>
            <a:spLocks noGrp="1"/>
          </p:cNvSpPr>
          <p:nvPr>
            <p:ph type="sldNum" sz="quarter" idx="12"/>
          </p:nvPr>
        </p:nvSpPr>
        <p:spPr>
          <a:xfrm>
            <a:off x="457200" y="5328000"/>
            <a:ext cx="360000" cy="180000"/>
          </a:xfrm>
        </p:spPr>
        <p:txBody>
          <a:bodyPr/>
          <a:lstStyle>
            <a:lvl1pPr>
              <a:defRPr>
                <a:solidFill>
                  <a:schemeClr val="bg1">
                    <a:lumMod val="85000"/>
                  </a:schemeClr>
                </a:solidFill>
              </a:defRPr>
            </a:lvl1pPr>
          </a:lstStyle>
          <a:p>
            <a:fld id="{14F1411D-0280-154F-AEAC-4C20B7AA46B2}" type="slidenum">
              <a:rPr lang="nl-NL" smtClean="0"/>
              <a:pPr/>
              <a:t>‹nr.›</a:t>
            </a:fld>
            <a:endParaRPr lang="nl-NL" dirty="0"/>
          </a:p>
        </p:txBody>
      </p:sp>
      <p:sp>
        <p:nvSpPr>
          <p:cNvPr id="14" name="Vrije vorm 13">
            <a:extLst>
              <a:ext uri="{FF2B5EF4-FFF2-40B4-BE49-F238E27FC236}">
                <a16:creationId xmlns:a16="http://schemas.microsoft.com/office/drawing/2014/main" id="{18944E80-8BDA-3644-B030-F2D7500DC815}"/>
              </a:ext>
            </a:extLst>
          </p:cNvPr>
          <p:cNvSpPr>
            <a:spLocks noChangeAspect="1"/>
          </p:cNvSpPr>
          <p:nvPr/>
        </p:nvSpPr>
        <p:spPr>
          <a:xfrm>
            <a:off x="3698643" y="0"/>
            <a:ext cx="5445357" cy="5143500"/>
          </a:xfrm>
          <a:custGeom>
            <a:avLst/>
            <a:gdLst>
              <a:gd name="connsiteX0" fmla="*/ 5443076 w 5445357"/>
              <a:gd name="connsiteY0" fmla="*/ 0 h 5143500"/>
              <a:gd name="connsiteX1" fmla="*/ 5445357 w 5445357"/>
              <a:gd name="connsiteY1" fmla="*/ 0 h 5143500"/>
              <a:gd name="connsiteX2" fmla="*/ 5445357 w 5445357"/>
              <a:gd name="connsiteY2" fmla="*/ 5143500 h 5143500"/>
              <a:gd name="connsiteX3" fmla="*/ 0 w 5445357"/>
              <a:gd name="connsiteY3" fmla="*/ 5143500 h 5143500"/>
              <a:gd name="connsiteX4" fmla="*/ 5443076 w 54453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357" h="5143500">
                <a:moveTo>
                  <a:pt x="5443076" y="0"/>
                </a:moveTo>
                <a:lnTo>
                  <a:pt x="5445357" y="0"/>
                </a:lnTo>
                <a:lnTo>
                  <a:pt x="5445357" y="5143500"/>
                </a:lnTo>
                <a:lnTo>
                  <a:pt x="0" y="5143500"/>
                </a:lnTo>
                <a:cubicBezTo>
                  <a:pt x="1501000" y="2837180"/>
                  <a:pt x="3331236" y="1053338"/>
                  <a:pt x="5443076" y="0"/>
                </a:cubicBezTo>
                <a:close/>
              </a:path>
            </a:pathLst>
          </a:custGeom>
          <a:solidFill>
            <a:schemeClr val="accent2"/>
          </a:solidFill>
          <a:ln w="9503" cap="flat">
            <a:noFill/>
            <a:prstDash val="solid"/>
            <a:miter/>
          </a:ln>
        </p:spPr>
        <p:txBody>
          <a:bodyPr wrap="square" rtlCol="0" anchor="ctr">
            <a:noAutofit/>
          </a:bodyPr>
          <a:lstStyle/>
          <a:p>
            <a:endParaRPr lang="nl-NL"/>
          </a:p>
        </p:txBody>
      </p:sp>
      <p:pic>
        <p:nvPicPr>
          <p:cNvPr id="8" name="Afbeelding 7">
            <a:extLst>
              <a:ext uri="{FF2B5EF4-FFF2-40B4-BE49-F238E27FC236}">
                <a16:creationId xmlns:a16="http://schemas.microsoft.com/office/drawing/2014/main" id="{3B1928F6-BD91-5F4E-A50E-AB14395EA134}"/>
              </a:ext>
            </a:extLst>
          </p:cNvPr>
          <p:cNvPicPr>
            <a:picLocks noChangeAspect="1"/>
          </p:cNvPicPr>
          <p:nvPr userDrawn="1"/>
        </p:nvPicPr>
        <p:blipFill>
          <a:blip r:embed="rId2"/>
          <a:stretch>
            <a:fillRect/>
          </a:stretch>
        </p:blipFill>
        <p:spPr>
          <a:xfrm>
            <a:off x="468000" y="3816000"/>
            <a:ext cx="943003" cy="882000"/>
          </a:xfrm>
          <a:prstGeom prst="rect">
            <a:avLst/>
          </a:prstGeom>
        </p:spPr>
      </p:pic>
      <p:sp>
        <p:nvSpPr>
          <p:cNvPr id="10" name="Date Placeholder 3">
            <a:extLst>
              <a:ext uri="{FF2B5EF4-FFF2-40B4-BE49-F238E27FC236}">
                <a16:creationId xmlns:a16="http://schemas.microsoft.com/office/drawing/2014/main" id="{0E03747D-EDE1-8540-8DB8-301AE603C91A}"/>
              </a:ext>
            </a:extLst>
          </p:cNvPr>
          <p:cNvSpPr>
            <a:spLocks noGrp="1"/>
          </p:cNvSpPr>
          <p:nvPr>
            <p:ph type="dt" sz="half" idx="10"/>
          </p:nvPr>
        </p:nvSpPr>
        <p:spPr>
          <a:xfrm>
            <a:off x="468000" y="2286000"/>
            <a:ext cx="1836000" cy="252000"/>
          </a:xfrm>
        </p:spPr>
        <p:txBody>
          <a:bodyPr/>
          <a:lstStyle>
            <a:lvl1pPr>
              <a:defRPr sz="1100">
                <a:solidFill>
                  <a:schemeClr val="bg2"/>
                </a:solidFill>
              </a:defRPr>
            </a:lvl1pPr>
          </a:lstStyle>
          <a:p>
            <a:fld id="{AF2AF0FF-14A1-F042-87AF-9DD61C406B15}" type="datetime4">
              <a:rPr lang="nl-NL" smtClean="0"/>
              <a:pPr/>
              <a:t>11 oktober 2022</a:t>
            </a:fld>
            <a:endParaRPr lang="nl-NL" dirty="0"/>
          </a:p>
        </p:txBody>
      </p:sp>
      <p:sp>
        <p:nvSpPr>
          <p:cNvPr id="11" name="Subtitle 2">
            <a:extLst>
              <a:ext uri="{FF2B5EF4-FFF2-40B4-BE49-F238E27FC236}">
                <a16:creationId xmlns:a16="http://schemas.microsoft.com/office/drawing/2014/main" id="{125EF2D5-8155-5149-8FAF-577A70CD1879}"/>
              </a:ext>
            </a:extLst>
          </p:cNvPr>
          <p:cNvSpPr>
            <a:spLocks noGrp="1"/>
          </p:cNvSpPr>
          <p:nvPr>
            <p:ph type="subTitle" idx="1" hasCustomPrompt="1"/>
          </p:nvPr>
        </p:nvSpPr>
        <p:spPr>
          <a:xfrm>
            <a:off x="468000" y="1727851"/>
            <a:ext cx="5292000" cy="540000"/>
          </a:xfrm>
        </p:spPr>
        <p:txBody>
          <a:bodyPr anchor="t" anchorCtr="0"/>
          <a:lstStyle>
            <a:lvl1pPr marL="0" indent="0" algn="l">
              <a:lnSpc>
                <a:spcPct val="110000"/>
              </a:lnSpc>
              <a:buNone/>
              <a:defRPr sz="1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Titel Klikken om de ondertitelstijl van </a:t>
            </a:r>
            <a:br>
              <a:rPr lang="nl-NL" dirty="0"/>
            </a:br>
            <a:r>
              <a:rPr lang="nl-NL" dirty="0"/>
              <a:t>het model te bewerken</a:t>
            </a:r>
            <a:endParaRPr lang="en-US" dirty="0"/>
          </a:p>
        </p:txBody>
      </p:sp>
      <p:sp>
        <p:nvSpPr>
          <p:cNvPr id="12" name="Title 1">
            <a:extLst>
              <a:ext uri="{FF2B5EF4-FFF2-40B4-BE49-F238E27FC236}">
                <a16:creationId xmlns:a16="http://schemas.microsoft.com/office/drawing/2014/main" id="{C65CC5C0-2D8A-464F-B4F7-34B7518B9076}"/>
              </a:ext>
            </a:extLst>
          </p:cNvPr>
          <p:cNvSpPr>
            <a:spLocks noGrp="1"/>
          </p:cNvSpPr>
          <p:nvPr>
            <p:ph type="ctrTitle" hasCustomPrompt="1"/>
          </p:nvPr>
        </p:nvSpPr>
        <p:spPr>
          <a:xfrm>
            <a:off x="468000" y="324000"/>
            <a:ext cx="5292000" cy="1152000"/>
          </a:xfrm>
        </p:spPr>
        <p:txBody>
          <a:bodyPr anchor="b" anchorCtr="0"/>
          <a:lstStyle>
            <a:lvl1pPr algn="l">
              <a:lnSpc>
                <a:spcPct val="85000"/>
              </a:lnSpc>
              <a:defRPr sz="4200"/>
            </a:lvl1pPr>
          </a:lstStyle>
          <a:p>
            <a:r>
              <a:rPr lang="nl-NL" dirty="0"/>
              <a:t>Voeg hier een titel in</a:t>
            </a:r>
            <a:endParaRPr lang="en-US" dirty="0"/>
          </a:p>
        </p:txBody>
      </p:sp>
      <p:sp>
        <p:nvSpPr>
          <p:cNvPr id="15" name="Tijdelijke aanduiding voor afbeelding 14">
            <a:extLst>
              <a:ext uri="{FF2B5EF4-FFF2-40B4-BE49-F238E27FC236}">
                <a16:creationId xmlns:a16="http://schemas.microsoft.com/office/drawing/2014/main" id="{DA8A4C86-6A08-4245-B000-58B664F3B8BC}"/>
              </a:ext>
            </a:extLst>
          </p:cNvPr>
          <p:cNvSpPr>
            <a:spLocks noGrp="1"/>
          </p:cNvSpPr>
          <p:nvPr>
            <p:ph type="pic" idx="14" hasCustomPrompt="1"/>
          </p:nvPr>
        </p:nvSpPr>
        <p:spPr>
          <a:xfrm>
            <a:off x="1787472" y="3793034"/>
            <a:ext cx="1260000" cy="900000"/>
          </a:xfrm>
          <a:custGeom>
            <a:avLst/>
            <a:gdLst>
              <a:gd name="connsiteX0" fmla="*/ 0 w 3712652"/>
              <a:gd name="connsiteY0" fmla="*/ 0 h 1985026"/>
              <a:gd name="connsiteX1" fmla="*/ 3712652 w 3712652"/>
              <a:gd name="connsiteY1" fmla="*/ 0 h 1985026"/>
              <a:gd name="connsiteX2" fmla="*/ 3712652 w 3712652"/>
              <a:gd name="connsiteY2" fmla="*/ 1985026 h 1985026"/>
              <a:gd name="connsiteX3" fmla="*/ 0 w 3712652"/>
              <a:gd name="connsiteY3" fmla="*/ 1985026 h 1985026"/>
            </a:gdLst>
            <a:ahLst/>
            <a:cxnLst>
              <a:cxn ang="0">
                <a:pos x="connsiteX0" y="connsiteY0"/>
              </a:cxn>
              <a:cxn ang="0">
                <a:pos x="connsiteX1" y="connsiteY1"/>
              </a:cxn>
              <a:cxn ang="0">
                <a:pos x="connsiteX2" y="connsiteY2"/>
              </a:cxn>
              <a:cxn ang="0">
                <a:pos x="connsiteX3" y="connsiteY3"/>
              </a:cxn>
            </a:cxnLst>
            <a:rect l="l" t="t" r="r" b="b"/>
            <a:pathLst>
              <a:path w="3712652" h="1985026">
                <a:moveTo>
                  <a:pt x="0" y="0"/>
                </a:moveTo>
                <a:lnTo>
                  <a:pt x="3712652" y="0"/>
                </a:lnTo>
                <a:lnTo>
                  <a:pt x="3712652" y="1985026"/>
                </a:lnTo>
                <a:lnTo>
                  <a:pt x="0" y="1985026"/>
                </a:lnTo>
                <a:close/>
              </a:path>
            </a:pathLst>
          </a:custGeom>
          <a:solidFill>
            <a:schemeClr val="bg1">
              <a:lumMod val="85000"/>
            </a:schemeClr>
          </a:solidFill>
        </p:spPr>
        <p:txBody>
          <a:bodyPr wrap="square" lIns="108000" tIns="108000" rIns="108000" bIns="108000" anchor="t">
            <a:noAutofit/>
          </a:bodyPr>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logo wilt toevoegen</a:t>
            </a:r>
            <a:endParaRPr lang="en-US" dirty="0"/>
          </a:p>
        </p:txBody>
      </p:sp>
    </p:spTree>
    <p:extLst>
      <p:ext uri="{BB962C8B-B14F-4D97-AF65-F5344CB8AC3E}">
        <p14:creationId xmlns:p14="http://schemas.microsoft.com/office/powerpoint/2010/main" val="140310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2">
    <p:spTree>
      <p:nvGrpSpPr>
        <p:cNvPr id="1" name=""/>
        <p:cNvGrpSpPr/>
        <p:nvPr/>
      </p:nvGrpSpPr>
      <p:grpSpPr>
        <a:xfrm>
          <a:off x="0" y="0"/>
          <a:ext cx="0" cy="0"/>
          <a:chOff x="0" y="0"/>
          <a:chExt cx="0" cy="0"/>
        </a:xfrm>
      </p:grpSpPr>
      <p:sp>
        <p:nvSpPr>
          <p:cNvPr id="2" name="Title 1"/>
          <p:cNvSpPr>
            <a:spLocks noGrp="1"/>
          </p:cNvSpPr>
          <p:nvPr>
            <p:ph type="title"/>
          </p:nvPr>
        </p:nvSpPr>
        <p:spPr>
          <a:xfrm>
            <a:off x="468000" y="360000"/>
            <a:ext cx="4104000" cy="900000"/>
          </a:xfrm>
        </p:spPr>
        <p:txBody>
          <a:bodyPr/>
          <a:lstStyle>
            <a:lvl1pPr>
              <a:lnSpc>
                <a:spcPct val="100000"/>
              </a:lnSpc>
              <a:defRPr>
                <a:solidFill>
                  <a:schemeClr val="tx2"/>
                </a:solidFill>
              </a:defRPr>
            </a:lvl1p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a:xfrm>
            <a:off x="2065094" y="5328000"/>
            <a:ext cx="4320000" cy="180000"/>
          </a:xfrm>
        </p:spPr>
        <p:txBody>
          <a:bodyPr/>
          <a:lstStyle>
            <a:lvl1pPr>
              <a:defRPr>
                <a:solidFill>
                  <a:srgbClr val="ECECEC"/>
                </a:solidFill>
              </a:defRPr>
            </a:lvl1pPr>
          </a:lstStyle>
          <a:p>
            <a:r>
              <a:rPr lang="nl-NL" dirty="0"/>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hasCustomPrompt="1"/>
          </p:nvPr>
        </p:nvSpPr>
        <p:spPr>
          <a:xfrm>
            <a:off x="468000" y="1584000"/>
            <a:ext cx="4104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te bewerken</a:t>
            </a:r>
          </a:p>
        </p:txBody>
      </p:sp>
      <p:sp>
        <p:nvSpPr>
          <p:cNvPr id="13" name="Tijdelijke aanduiding voor afbeelding 12">
            <a:extLst>
              <a:ext uri="{FF2B5EF4-FFF2-40B4-BE49-F238E27FC236}">
                <a16:creationId xmlns:a16="http://schemas.microsoft.com/office/drawing/2014/main" id="{8F44C464-D549-8246-BA1D-030B56B173EB}"/>
              </a:ext>
            </a:extLst>
          </p:cNvPr>
          <p:cNvSpPr>
            <a:spLocks noGrp="1"/>
          </p:cNvSpPr>
          <p:nvPr>
            <p:ph type="pic" idx="14"/>
          </p:nvPr>
        </p:nvSpPr>
        <p:spPr>
          <a:xfrm>
            <a:off x="4716000" y="0"/>
            <a:ext cx="4428000" cy="5143500"/>
          </a:xfrm>
          <a:custGeom>
            <a:avLst/>
            <a:gdLst>
              <a:gd name="connsiteX0" fmla="*/ 0 w 4428000"/>
              <a:gd name="connsiteY0" fmla="*/ 0 h 5143500"/>
              <a:gd name="connsiteX1" fmla="*/ 4428000 w 4428000"/>
              <a:gd name="connsiteY1" fmla="*/ 0 h 5143500"/>
              <a:gd name="connsiteX2" fmla="*/ 4428000 w 4428000"/>
              <a:gd name="connsiteY2" fmla="*/ 3937916 h 5143500"/>
              <a:gd name="connsiteX3" fmla="*/ 1947419 w 4428000"/>
              <a:gd name="connsiteY3" fmla="*/ 4918194 h 5143500"/>
              <a:gd name="connsiteX4" fmla="*/ 1666802 w 4428000"/>
              <a:gd name="connsiteY4" fmla="*/ 5143500 h 5143500"/>
              <a:gd name="connsiteX5" fmla="*/ 0 w 4428000"/>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000" h="5143500">
                <a:moveTo>
                  <a:pt x="0" y="0"/>
                </a:moveTo>
                <a:lnTo>
                  <a:pt x="4428000" y="0"/>
                </a:lnTo>
                <a:lnTo>
                  <a:pt x="4428000" y="3937916"/>
                </a:lnTo>
                <a:cubicBezTo>
                  <a:pt x="3461069" y="4064854"/>
                  <a:pt x="2625020" y="4414129"/>
                  <a:pt x="1947419" y="4918194"/>
                </a:cubicBezTo>
                <a:lnTo>
                  <a:pt x="1666802" y="5143500"/>
                </a:lnTo>
                <a:lnTo>
                  <a:pt x="0" y="5143500"/>
                </a:lnTo>
                <a:close/>
              </a:path>
            </a:pathLst>
          </a:custGeom>
          <a:solidFill>
            <a:schemeClr val="bg1">
              <a:lumMod val="85000"/>
            </a:schemeClr>
          </a:solidFill>
        </p:spPr>
        <p:txBody>
          <a:bodyPr wrap="square" lIns="360000" tIns="36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1" name="Content Placeholder 2">
            <a:extLst>
              <a:ext uri="{FF2B5EF4-FFF2-40B4-BE49-F238E27FC236}">
                <a16:creationId xmlns:a16="http://schemas.microsoft.com/office/drawing/2014/main" id="{F17731A5-FF5B-C340-8BC8-3A5C6D84E1ED}"/>
              </a:ext>
            </a:extLst>
          </p:cNvPr>
          <p:cNvSpPr>
            <a:spLocks noGrp="1"/>
          </p:cNvSpPr>
          <p:nvPr>
            <p:ph idx="1"/>
          </p:nvPr>
        </p:nvSpPr>
        <p:spPr>
          <a:xfrm>
            <a:off x="468000" y="1872000"/>
            <a:ext cx="4104000" cy="2592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48436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points en beeld">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E985063B-F797-AA4F-954A-7E936DAED559}"/>
              </a:ext>
            </a:extLst>
          </p:cNvPr>
          <p:cNvSpPr>
            <a:spLocks noGrp="1" noChangeAspect="1"/>
          </p:cNvSpPr>
          <p:nvPr>
            <p:ph type="pic" idx="13" hasCustomPrompt="1"/>
          </p:nvPr>
        </p:nvSpPr>
        <p:spPr>
          <a:xfrm>
            <a:off x="1607628" y="0"/>
            <a:ext cx="7536372" cy="5143500"/>
          </a:xfrm>
          <a:custGeom>
            <a:avLst/>
            <a:gdLst>
              <a:gd name="connsiteX0" fmla="*/ 4759279 w 7536372"/>
              <a:gd name="connsiteY0" fmla="*/ 0 h 5143500"/>
              <a:gd name="connsiteX1" fmla="*/ 7536372 w 7536372"/>
              <a:gd name="connsiteY1" fmla="*/ 0 h 5143500"/>
              <a:gd name="connsiteX2" fmla="*/ 7536372 w 7536372"/>
              <a:gd name="connsiteY2" fmla="*/ 5143500 h 5143500"/>
              <a:gd name="connsiteX3" fmla="*/ 0 w 7536372"/>
              <a:gd name="connsiteY3" fmla="*/ 5143500 h 5143500"/>
              <a:gd name="connsiteX4" fmla="*/ 39427 w 7536372"/>
              <a:gd name="connsiteY4" fmla="*/ 5125590 h 5143500"/>
              <a:gd name="connsiteX5" fmla="*/ 115829 w 7536372"/>
              <a:gd name="connsiteY5" fmla="*/ 5087483 h 5143500"/>
              <a:gd name="connsiteX6" fmla="*/ 159379 w 7536372"/>
              <a:gd name="connsiteY6" fmla="*/ 5066017 h 5143500"/>
              <a:gd name="connsiteX7" fmla="*/ 233616 w 7536372"/>
              <a:gd name="connsiteY7" fmla="*/ 5029180 h 5143500"/>
              <a:gd name="connsiteX8" fmla="*/ 278184 w 7536372"/>
              <a:gd name="connsiteY8" fmla="*/ 5005935 h 5143500"/>
              <a:gd name="connsiteX9" fmla="*/ 349492 w 7536372"/>
              <a:gd name="connsiteY9" fmla="*/ 4970242 h 5143500"/>
              <a:gd name="connsiteX10" fmla="*/ 400427 w 7536372"/>
              <a:gd name="connsiteY10" fmla="*/ 4944837 h 5143500"/>
              <a:gd name="connsiteX11" fmla="*/ 464095 w 7536372"/>
              <a:gd name="connsiteY11" fmla="*/ 4912193 h 5143500"/>
              <a:gd name="connsiteX12" fmla="*/ 517067 w 7536372"/>
              <a:gd name="connsiteY12" fmla="*/ 4884629 h 5143500"/>
              <a:gd name="connsiteX13" fmla="*/ 577043 w 7536372"/>
              <a:gd name="connsiteY13" fmla="*/ 4853382 h 5143500"/>
              <a:gd name="connsiteX14" fmla="*/ 631033 w 7536372"/>
              <a:gd name="connsiteY14" fmla="*/ 4824802 h 5143500"/>
              <a:gd name="connsiteX15" fmla="*/ 688335 w 7536372"/>
              <a:gd name="connsiteY15" fmla="*/ 4794443 h 5143500"/>
              <a:gd name="connsiteX16" fmla="*/ 744618 w 7536372"/>
              <a:gd name="connsiteY16" fmla="*/ 4764085 h 5143500"/>
              <a:gd name="connsiteX17" fmla="*/ 798099 w 7536372"/>
              <a:gd name="connsiteY17" fmla="*/ 4735251 h 5143500"/>
              <a:gd name="connsiteX18" fmla="*/ 857311 w 7536372"/>
              <a:gd name="connsiteY18" fmla="*/ 4702606 h 5143500"/>
              <a:gd name="connsiteX19" fmla="*/ 906208 w 7536372"/>
              <a:gd name="connsiteY19" fmla="*/ 4675804 h 5143500"/>
              <a:gd name="connsiteX20" fmla="*/ 969876 w 7536372"/>
              <a:gd name="connsiteY20" fmla="*/ 4639730 h 5143500"/>
              <a:gd name="connsiteX21" fmla="*/ 1012025 w 7536372"/>
              <a:gd name="connsiteY21" fmla="*/ 4616104 h 5143500"/>
              <a:gd name="connsiteX22" fmla="*/ 1081423 w 7536372"/>
              <a:gd name="connsiteY22" fmla="*/ 4576346 h 5143500"/>
              <a:gd name="connsiteX23" fmla="*/ 1117077 w 7536372"/>
              <a:gd name="connsiteY23" fmla="*/ 4556022 h 5143500"/>
              <a:gd name="connsiteX24" fmla="*/ 1191951 w 7536372"/>
              <a:gd name="connsiteY24" fmla="*/ 4512327 h 5143500"/>
              <a:gd name="connsiteX25" fmla="*/ 1220475 w 7536372"/>
              <a:gd name="connsiteY25" fmla="*/ 4495687 h 5143500"/>
              <a:gd name="connsiteX26" fmla="*/ 1301079 w 7536372"/>
              <a:gd name="connsiteY26" fmla="*/ 4446529 h 5143500"/>
              <a:gd name="connsiteX27" fmla="*/ 1322599 w 7536372"/>
              <a:gd name="connsiteY27" fmla="*/ 4433827 h 5143500"/>
              <a:gd name="connsiteX28" fmla="*/ 1406768 w 7536372"/>
              <a:gd name="connsiteY28" fmla="*/ 4383018 h 5143500"/>
              <a:gd name="connsiteX29" fmla="*/ 1423067 w 7536372"/>
              <a:gd name="connsiteY29" fmla="*/ 4373111 h 5143500"/>
              <a:gd name="connsiteX30" fmla="*/ 1512203 w 7536372"/>
              <a:gd name="connsiteY30" fmla="*/ 4317729 h 5143500"/>
              <a:gd name="connsiteX31" fmla="*/ 1522263 w 7536372"/>
              <a:gd name="connsiteY31" fmla="*/ 4311505 h 5143500"/>
              <a:gd name="connsiteX32" fmla="*/ 1616746 w 7536372"/>
              <a:gd name="connsiteY32" fmla="*/ 4251169 h 5143500"/>
              <a:gd name="connsiteX33" fmla="*/ 1619675 w 7536372"/>
              <a:gd name="connsiteY33" fmla="*/ 4249264 h 5143500"/>
              <a:gd name="connsiteX34" fmla="*/ 4571339 w 7536372"/>
              <a:gd name="connsiteY34" fmla="*/ 588229 h 5143500"/>
              <a:gd name="connsiteX35" fmla="*/ 4574649 w 7536372"/>
              <a:gd name="connsiteY35" fmla="*/ 578829 h 5143500"/>
              <a:gd name="connsiteX36" fmla="*/ 4611195 w 7536372"/>
              <a:gd name="connsiteY36" fmla="*/ 474036 h 5143500"/>
              <a:gd name="connsiteX37" fmla="*/ 4620109 w 7536372"/>
              <a:gd name="connsiteY37" fmla="*/ 447361 h 5143500"/>
              <a:gd name="connsiteX38" fmla="*/ 4650032 w 7536372"/>
              <a:gd name="connsiteY38" fmla="*/ 357811 h 5143500"/>
              <a:gd name="connsiteX39" fmla="*/ 4661875 w 7536372"/>
              <a:gd name="connsiteY39" fmla="*/ 320720 h 5143500"/>
              <a:gd name="connsiteX40" fmla="*/ 4687342 w 7536372"/>
              <a:gd name="connsiteY40" fmla="*/ 239807 h 5143500"/>
              <a:gd name="connsiteX41" fmla="*/ 4702241 w 7536372"/>
              <a:gd name="connsiteY41" fmla="*/ 191285 h 5143500"/>
              <a:gd name="connsiteX42" fmla="*/ 4724143 w 7536372"/>
              <a:gd name="connsiteY42" fmla="*/ 119898 h 5143500"/>
              <a:gd name="connsiteX43" fmla="*/ 4741460 w 7536372"/>
              <a:gd name="connsiteY43" fmla="*/ 608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536372" h="5143500">
                <a:moveTo>
                  <a:pt x="4759279" y="0"/>
                </a:moveTo>
                <a:lnTo>
                  <a:pt x="7536372" y="0"/>
                </a:lnTo>
                <a:lnTo>
                  <a:pt x="7536372" y="5143500"/>
                </a:lnTo>
                <a:lnTo>
                  <a:pt x="0" y="5143500"/>
                </a:lnTo>
                <a:lnTo>
                  <a:pt x="39427" y="5125590"/>
                </a:lnTo>
                <a:lnTo>
                  <a:pt x="115829" y="5087483"/>
                </a:lnTo>
                <a:lnTo>
                  <a:pt x="159379" y="5066017"/>
                </a:lnTo>
                <a:lnTo>
                  <a:pt x="233616" y="5029180"/>
                </a:lnTo>
                <a:lnTo>
                  <a:pt x="278184" y="5005935"/>
                </a:lnTo>
                <a:lnTo>
                  <a:pt x="349492" y="4970242"/>
                </a:lnTo>
                <a:lnTo>
                  <a:pt x="400427" y="4944837"/>
                </a:lnTo>
                <a:lnTo>
                  <a:pt x="464095" y="4912193"/>
                </a:lnTo>
                <a:cubicBezTo>
                  <a:pt x="481922" y="4903047"/>
                  <a:pt x="499367" y="4893775"/>
                  <a:pt x="517067" y="4884629"/>
                </a:cubicBezTo>
                <a:lnTo>
                  <a:pt x="577043" y="4853382"/>
                </a:lnTo>
                <a:lnTo>
                  <a:pt x="631033" y="4824802"/>
                </a:lnTo>
                <a:lnTo>
                  <a:pt x="688335" y="4794443"/>
                </a:lnTo>
                <a:lnTo>
                  <a:pt x="744618" y="4764085"/>
                </a:lnTo>
                <a:lnTo>
                  <a:pt x="798099" y="4735251"/>
                </a:lnTo>
                <a:cubicBezTo>
                  <a:pt x="817964" y="4724454"/>
                  <a:pt x="837573" y="4713530"/>
                  <a:pt x="857311" y="4702606"/>
                </a:cubicBezTo>
                <a:cubicBezTo>
                  <a:pt x="873610" y="4693715"/>
                  <a:pt x="890036" y="4684823"/>
                  <a:pt x="906208" y="4675804"/>
                </a:cubicBezTo>
                <a:cubicBezTo>
                  <a:pt x="927261" y="4663864"/>
                  <a:pt x="948484" y="4651840"/>
                  <a:pt x="969876" y="4639730"/>
                </a:cubicBezTo>
                <a:lnTo>
                  <a:pt x="1012025" y="4616104"/>
                </a:lnTo>
                <a:cubicBezTo>
                  <a:pt x="1035327" y="4602894"/>
                  <a:pt x="1058375" y="4589683"/>
                  <a:pt x="1081423" y="4576346"/>
                </a:cubicBezTo>
                <a:lnTo>
                  <a:pt x="1117077" y="4556022"/>
                </a:lnTo>
                <a:cubicBezTo>
                  <a:pt x="1142163" y="4541542"/>
                  <a:pt x="1166484" y="4526934"/>
                  <a:pt x="1191951" y="4512327"/>
                </a:cubicBezTo>
                <a:lnTo>
                  <a:pt x="1220475" y="4495687"/>
                </a:lnTo>
                <a:lnTo>
                  <a:pt x="1301079" y="4446529"/>
                </a:lnTo>
                <a:lnTo>
                  <a:pt x="1322599" y="4433827"/>
                </a:lnTo>
                <a:cubicBezTo>
                  <a:pt x="1350783" y="4416891"/>
                  <a:pt x="1378839" y="4399955"/>
                  <a:pt x="1406768" y="4383018"/>
                </a:cubicBezTo>
                <a:lnTo>
                  <a:pt x="1423067" y="4373111"/>
                </a:lnTo>
                <a:cubicBezTo>
                  <a:pt x="1453034" y="4354734"/>
                  <a:pt x="1482746" y="4336274"/>
                  <a:pt x="1512203" y="4317729"/>
                </a:cubicBezTo>
                <a:lnTo>
                  <a:pt x="1522263" y="4311505"/>
                </a:lnTo>
                <a:cubicBezTo>
                  <a:pt x="1554012" y="4291350"/>
                  <a:pt x="1585506" y="4271238"/>
                  <a:pt x="1616746" y="4251169"/>
                </a:cubicBezTo>
                <a:lnTo>
                  <a:pt x="1619675" y="4249264"/>
                </a:lnTo>
                <a:cubicBezTo>
                  <a:pt x="3039479" y="3333052"/>
                  <a:pt x="3977186" y="2253618"/>
                  <a:pt x="4571339" y="588229"/>
                </a:cubicBezTo>
                <a:cubicBezTo>
                  <a:pt x="4572485" y="585181"/>
                  <a:pt x="4573503" y="582005"/>
                  <a:pt x="4574649" y="578829"/>
                </a:cubicBezTo>
                <a:cubicBezTo>
                  <a:pt x="4586959" y="544110"/>
                  <a:pt x="4599141" y="509179"/>
                  <a:pt x="4611195" y="474036"/>
                </a:cubicBezTo>
                <a:cubicBezTo>
                  <a:pt x="4614251" y="465145"/>
                  <a:pt x="4617052" y="456253"/>
                  <a:pt x="4620109" y="447361"/>
                </a:cubicBezTo>
                <a:cubicBezTo>
                  <a:pt x="4630168" y="417638"/>
                  <a:pt x="4640228" y="387915"/>
                  <a:pt x="4650032" y="357811"/>
                </a:cubicBezTo>
                <a:cubicBezTo>
                  <a:pt x="4654107" y="346125"/>
                  <a:pt x="4657928" y="333423"/>
                  <a:pt x="4661875" y="320720"/>
                </a:cubicBezTo>
                <a:cubicBezTo>
                  <a:pt x="4670364" y="293961"/>
                  <a:pt x="4678853" y="266990"/>
                  <a:pt x="4687342" y="239807"/>
                </a:cubicBezTo>
                <a:cubicBezTo>
                  <a:pt x="4692308" y="223802"/>
                  <a:pt x="4697275" y="207416"/>
                  <a:pt x="4702241" y="191285"/>
                </a:cubicBezTo>
                <a:cubicBezTo>
                  <a:pt x="4709499" y="167531"/>
                  <a:pt x="4716884" y="143905"/>
                  <a:pt x="4724143" y="119898"/>
                </a:cubicBezTo>
                <a:cubicBezTo>
                  <a:pt x="4729873" y="100464"/>
                  <a:pt x="4735603" y="80521"/>
                  <a:pt x="4741460" y="60833"/>
                </a:cubicBezTo>
                <a:close/>
              </a:path>
            </a:pathLst>
          </a:custGeom>
          <a:solidFill>
            <a:schemeClr val="bg1">
              <a:lumMod val="85000"/>
            </a:schemeClr>
          </a:solidFill>
        </p:spPr>
        <p:txBody>
          <a:bodyPr wrap="square" lIns="4680000" tIns="360000" rIns="360000" anchor="t">
            <a:noAutofit/>
          </a:bodyPr>
          <a:lstStyle>
            <a:lvl1pPr marL="0" indent="0" algn="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3" name="Date Placeholder 2"/>
          <p:cNvSpPr>
            <a:spLocks noGrp="1"/>
          </p:cNvSpPr>
          <p:nvPr>
            <p:ph type="dt" sz="half" idx="10"/>
          </p:nvPr>
        </p:nvSpPr>
        <p:spPr/>
        <p:txBody>
          <a:bodyPr/>
          <a:lstStyle/>
          <a:p>
            <a:fld id="{4929926B-3126-E446-9C4D-3CDD5194BF3F}" type="datetime4">
              <a:rPr lang="nl-NL" smtClean="0"/>
              <a:t>11 oktober 2022</a:t>
            </a:fld>
            <a:endParaRPr lang="nl-NL"/>
          </a:p>
        </p:txBody>
      </p:sp>
      <p:sp>
        <p:nvSpPr>
          <p:cNvPr id="4" name="Footer Placeholder 3"/>
          <p:cNvSpPr>
            <a:spLocks noGrp="1"/>
          </p:cNvSpPr>
          <p:nvPr>
            <p:ph type="ftr" sz="quarter" idx="11"/>
          </p:nvPr>
        </p:nvSpPr>
        <p:spPr>
          <a:xfrm>
            <a:off x="2065094" y="5328000"/>
            <a:ext cx="4320000" cy="180000"/>
          </a:xfrm>
        </p:spPr>
        <p:txBody>
          <a:bodyPr/>
          <a:lstStyle>
            <a:lvl1pPr>
              <a:defRPr>
                <a:solidFill>
                  <a:schemeClr val="bg1">
                    <a:lumMod val="85000"/>
                  </a:schemeClr>
                </a:solidFill>
              </a:defRPr>
            </a:lvl1pPr>
          </a:lstStyle>
          <a:p>
            <a:r>
              <a:rPr lang="nl-NL" dirty="0"/>
              <a:t>Titel van de presentatie &gt; pas aan via &gt; Functie Koptekst en voettekst</a:t>
            </a:r>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
        <p:nvSpPr>
          <p:cNvPr id="6" name="Title 1">
            <a:extLst>
              <a:ext uri="{FF2B5EF4-FFF2-40B4-BE49-F238E27FC236}">
                <a16:creationId xmlns:a16="http://schemas.microsoft.com/office/drawing/2014/main" id="{6A5B6194-2B31-4E4C-91CB-B0F948890625}"/>
              </a:ext>
            </a:extLst>
          </p:cNvPr>
          <p:cNvSpPr>
            <a:spLocks noGrp="1"/>
          </p:cNvSpPr>
          <p:nvPr>
            <p:ph type="title"/>
          </p:nvPr>
        </p:nvSpPr>
        <p:spPr>
          <a:xfrm>
            <a:off x="468000" y="359999"/>
            <a:ext cx="5328000" cy="900000"/>
          </a:xfrm>
        </p:spPr>
        <p:txBody>
          <a:bodyPr/>
          <a:lstStyle>
            <a:lvl1pPr>
              <a:lnSpc>
                <a:spcPct val="100000"/>
              </a:lnSpc>
              <a:defRPr/>
            </a:lvl1pPr>
          </a:lstStyle>
          <a:p>
            <a:r>
              <a:rPr lang="nl-NL"/>
              <a:t>Klik om stijl te bewerken</a:t>
            </a:r>
            <a:endParaRPr lang="en-US" dirty="0"/>
          </a:p>
        </p:txBody>
      </p:sp>
      <p:sp>
        <p:nvSpPr>
          <p:cNvPr id="9" name="Content Placeholder 2">
            <a:extLst>
              <a:ext uri="{FF2B5EF4-FFF2-40B4-BE49-F238E27FC236}">
                <a16:creationId xmlns:a16="http://schemas.microsoft.com/office/drawing/2014/main" id="{5D3E5D24-641D-9046-AED2-FF3C3E94504C}"/>
              </a:ext>
            </a:extLst>
          </p:cNvPr>
          <p:cNvSpPr>
            <a:spLocks noGrp="1"/>
          </p:cNvSpPr>
          <p:nvPr>
            <p:ph idx="1" hasCustomPrompt="1"/>
          </p:nvPr>
        </p:nvSpPr>
        <p:spPr>
          <a:xfrm>
            <a:off x="468000" y="1584000"/>
            <a:ext cx="4608000" cy="2880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dirty="0"/>
              <a:t>Klikken om de tekststijl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9113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kolommen">
    <p:spTree>
      <p:nvGrpSpPr>
        <p:cNvPr id="1" name=""/>
        <p:cNvGrpSpPr/>
        <p:nvPr/>
      </p:nvGrpSpPr>
      <p:grpSpPr>
        <a:xfrm>
          <a:off x="0" y="0"/>
          <a:ext cx="0" cy="0"/>
          <a:chOff x="0" y="0"/>
          <a:chExt cx="0" cy="0"/>
        </a:xfrm>
      </p:grpSpPr>
      <p:sp>
        <p:nvSpPr>
          <p:cNvPr id="2" name="Title 1"/>
          <p:cNvSpPr>
            <a:spLocks noGrp="1"/>
          </p:cNvSpPr>
          <p:nvPr>
            <p:ph type="title"/>
          </p:nvPr>
        </p:nvSpPr>
        <p:spPr>
          <a:xfrm>
            <a:off x="468001" y="360000"/>
            <a:ext cx="7740000" cy="900000"/>
          </a:xfrm>
        </p:spPr>
        <p:txBody>
          <a:bodyPr/>
          <a:lstStyle>
            <a:lvl1pPr>
              <a:lnSpc>
                <a:spcPts val="3800"/>
              </a:lnSpc>
              <a:defRPr/>
            </a:lvl1p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hasCustomPrompt="1"/>
          </p:nvPr>
        </p:nvSpPr>
        <p:spPr>
          <a:xfrm>
            <a:off x="468000" y="1584000"/>
            <a:ext cx="3672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te bewerken</a:t>
            </a:r>
          </a:p>
        </p:txBody>
      </p:sp>
      <p:sp>
        <p:nvSpPr>
          <p:cNvPr id="13" name="Text Placeholder 3">
            <a:extLst>
              <a:ext uri="{FF2B5EF4-FFF2-40B4-BE49-F238E27FC236}">
                <a16:creationId xmlns:a16="http://schemas.microsoft.com/office/drawing/2014/main" id="{649D4102-6199-914E-9D58-EF156BCB7E5F}"/>
              </a:ext>
            </a:extLst>
          </p:cNvPr>
          <p:cNvSpPr>
            <a:spLocks noGrp="1"/>
          </p:cNvSpPr>
          <p:nvPr>
            <p:ph type="body" sz="half" idx="14" hasCustomPrompt="1"/>
          </p:nvPr>
        </p:nvSpPr>
        <p:spPr>
          <a:xfrm>
            <a:off x="4572000" y="1584129"/>
            <a:ext cx="3672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te bewerken</a:t>
            </a:r>
          </a:p>
        </p:txBody>
      </p:sp>
      <p:sp>
        <p:nvSpPr>
          <p:cNvPr id="11" name="Content Placeholder 2">
            <a:extLst>
              <a:ext uri="{FF2B5EF4-FFF2-40B4-BE49-F238E27FC236}">
                <a16:creationId xmlns:a16="http://schemas.microsoft.com/office/drawing/2014/main" id="{7181E580-99E2-BC4E-85FB-C03CE0D627C3}"/>
              </a:ext>
            </a:extLst>
          </p:cNvPr>
          <p:cNvSpPr>
            <a:spLocks noGrp="1"/>
          </p:cNvSpPr>
          <p:nvPr>
            <p:ph idx="1" hasCustomPrompt="1"/>
          </p:nvPr>
        </p:nvSpPr>
        <p:spPr>
          <a:xfrm>
            <a:off x="468000" y="1871999"/>
            <a:ext cx="3672000" cy="2592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dirty="0"/>
              <a:t>Klikken om de tekststijl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C5D9DDDA-F591-AF44-9321-5640A3F42E73}"/>
              </a:ext>
            </a:extLst>
          </p:cNvPr>
          <p:cNvSpPr>
            <a:spLocks noGrp="1"/>
          </p:cNvSpPr>
          <p:nvPr>
            <p:ph idx="15" hasCustomPrompt="1"/>
          </p:nvPr>
        </p:nvSpPr>
        <p:spPr>
          <a:xfrm>
            <a:off x="4572000" y="1871999"/>
            <a:ext cx="3672000" cy="2592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dirty="0"/>
              <a:t>Klikken om de tekststijl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302315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citaat">
    <p:spTree>
      <p:nvGrpSpPr>
        <p:cNvPr id="1" name=""/>
        <p:cNvGrpSpPr/>
        <p:nvPr/>
      </p:nvGrpSpPr>
      <p:grpSpPr>
        <a:xfrm>
          <a:off x="0" y="0"/>
          <a:ext cx="0" cy="0"/>
          <a:chOff x="0" y="0"/>
          <a:chExt cx="0" cy="0"/>
        </a:xfrm>
      </p:grpSpPr>
      <p:sp>
        <p:nvSpPr>
          <p:cNvPr id="2" name="Title 1"/>
          <p:cNvSpPr>
            <a:spLocks noGrp="1"/>
          </p:cNvSpPr>
          <p:nvPr>
            <p:ph type="title"/>
          </p:nvPr>
        </p:nvSpPr>
        <p:spPr>
          <a:xfrm>
            <a:off x="468000" y="360000"/>
            <a:ext cx="8208000" cy="900000"/>
          </a:xfrm>
        </p:spPr>
        <p:txBody>
          <a:bodyPr/>
          <a:lstStyle>
            <a:lvl1pPr>
              <a:lnSpc>
                <a:spcPct val="100000"/>
              </a:lnSpc>
              <a:defRPr/>
            </a:lvl1p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hasCustomPrompt="1"/>
          </p:nvPr>
        </p:nvSpPr>
        <p:spPr>
          <a:xfrm>
            <a:off x="468000" y="1584000"/>
            <a:ext cx="4140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te bewerken</a:t>
            </a:r>
          </a:p>
        </p:txBody>
      </p:sp>
      <p:sp>
        <p:nvSpPr>
          <p:cNvPr id="9" name="Text Placeholder 3">
            <a:extLst>
              <a:ext uri="{FF2B5EF4-FFF2-40B4-BE49-F238E27FC236}">
                <a16:creationId xmlns:a16="http://schemas.microsoft.com/office/drawing/2014/main" id="{C108D3C8-DFE9-0D45-86F9-FFFCBCDE507F}"/>
              </a:ext>
            </a:extLst>
          </p:cNvPr>
          <p:cNvSpPr>
            <a:spLocks noGrp="1"/>
          </p:cNvSpPr>
          <p:nvPr>
            <p:ph type="body" sz="half" idx="13"/>
          </p:nvPr>
        </p:nvSpPr>
        <p:spPr>
          <a:xfrm>
            <a:off x="468000" y="1872000"/>
            <a:ext cx="4140000" cy="2592000"/>
          </a:xfrm>
        </p:spPr>
        <p:txBody>
          <a:bodyPr/>
          <a:lstStyle>
            <a:lvl1pPr marL="0" indent="0">
              <a:lnSpc>
                <a:spcPts val="1900"/>
              </a:lnSpc>
              <a:buNone/>
              <a:defRPr sz="15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3" name="Text Placeholder 3">
            <a:extLst>
              <a:ext uri="{FF2B5EF4-FFF2-40B4-BE49-F238E27FC236}">
                <a16:creationId xmlns:a16="http://schemas.microsoft.com/office/drawing/2014/main" id="{44776E5F-0612-5544-90CB-9B0A32B55B42}"/>
              </a:ext>
            </a:extLst>
          </p:cNvPr>
          <p:cNvSpPr>
            <a:spLocks noGrp="1"/>
          </p:cNvSpPr>
          <p:nvPr>
            <p:ph type="body" sz="half" idx="14" hasCustomPrompt="1"/>
          </p:nvPr>
        </p:nvSpPr>
        <p:spPr>
          <a:xfrm>
            <a:off x="5507999" y="3456000"/>
            <a:ext cx="2988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Naam</a:t>
            </a:r>
          </a:p>
        </p:txBody>
      </p:sp>
      <p:sp>
        <p:nvSpPr>
          <p:cNvPr id="14" name="Text Placeholder 3">
            <a:extLst>
              <a:ext uri="{FF2B5EF4-FFF2-40B4-BE49-F238E27FC236}">
                <a16:creationId xmlns:a16="http://schemas.microsoft.com/office/drawing/2014/main" id="{39B1B5B2-E085-FC42-8488-CCCA11BB694D}"/>
              </a:ext>
            </a:extLst>
          </p:cNvPr>
          <p:cNvSpPr>
            <a:spLocks noGrp="1"/>
          </p:cNvSpPr>
          <p:nvPr>
            <p:ph type="body" sz="half" idx="15" hasCustomPrompt="1"/>
          </p:nvPr>
        </p:nvSpPr>
        <p:spPr>
          <a:xfrm>
            <a:off x="5508000" y="2736000"/>
            <a:ext cx="2988000" cy="684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None/>
              <a:defRPr sz="1500">
                <a:solidFill>
                  <a:schemeClr val="accent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5" name="Text Placeholder 3">
            <a:extLst>
              <a:ext uri="{FF2B5EF4-FFF2-40B4-BE49-F238E27FC236}">
                <a16:creationId xmlns:a16="http://schemas.microsoft.com/office/drawing/2014/main" id="{85518BC8-96AF-3046-84A5-25E9BEAAD119}"/>
              </a:ext>
            </a:extLst>
          </p:cNvPr>
          <p:cNvSpPr>
            <a:spLocks noGrp="1"/>
          </p:cNvSpPr>
          <p:nvPr>
            <p:ph type="body" sz="half" idx="17" hasCustomPrompt="1"/>
          </p:nvPr>
        </p:nvSpPr>
        <p:spPr>
          <a:xfrm>
            <a:off x="5399999" y="1548000"/>
            <a:ext cx="3168000" cy="1440000"/>
          </a:xfrm>
        </p:spPr>
        <p:txBody>
          <a:bodyPr/>
          <a:lstStyle>
            <a:lvl1pPr marL="118800" indent="-118800">
              <a:lnSpc>
                <a:spcPct val="100000"/>
              </a:lnSpc>
              <a:spcBef>
                <a:spcPts val="0"/>
              </a:spcBef>
              <a:buNone/>
              <a:defRPr sz="225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12468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eld en citaa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EA9F98B-4C29-084E-B5B1-DEC26AB66CC6}"/>
              </a:ext>
            </a:extLst>
          </p:cNvPr>
          <p:cNvSpPr>
            <a:spLocks noGrp="1" noChangeAspect="1"/>
          </p:cNvSpPr>
          <p:nvPr>
            <p:ph type="pic" idx="1" hasCustomPrompt="1"/>
          </p:nvPr>
        </p:nvSpPr>
        <p:spPr>
          <a:xfrm>
            <a:off x="0" y="0"/>
            <a:ext cx="7559964" cy="5143500"/>
          </a:xfrm>
          <a:solidFill>
            <a:schemeClr val="bg1">
              <a:lumMod val="85000"/>
            </a:schemeClr>
          </a:solidFill>
        </p:spPr>
        <p:txBody>
          <a:bodyPr lIns="720000" tIns="360000" rIns="4320000" anchor="t"/>
          <a:lstStyle>
            <a:lvl1pPr marL="0" indent="0" algn="l">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15" name="Text Placeholder 3">
            <a:extLst>
              <a:ext uri="{FF2B5EF4-FFF2-40B4-BE49-F238E27FC236}">
                <a16:creationId xmlns:a16="http://schemas.microsoft.com/office/drawing/2014/main" id="{1881572F-AD1C-3F4E-922E-36B4B910AFF9}"/>
              </a:ext>
            </a:extLst>
          </p:cNvPr>
          <p:cNvSpPr>
            <a:spLocks noGrp="1"/>
          </p:cNvSpPr>
          <p:nvPr>
            <p:ph type="body" sz="half" idx="18" hasCustomPrompt="1"/>
          </p:nvPr>
        </p:nvSpPr>
        <p:spPr>
          <a:xfrm>
            <a:off x="3924000" y="-900"/>
            <a:ext cx="5220000" cy="5144400"/>
          </a:xfrm>
          <a:blipFill>
            <a:blip r:embed="rId2"/>
            <a:stretch>
              <a:fillRect/>
            </a:stretch>
          </a:blipFill>
        </p:spPr>
        <p:txBody>
          <a:bodyPr/>
          <a:lstStyle>
            <a:lvl1pPr marL="0" indent="0">
              <a:buNone/>
              <a:defRPr sz="1500">
                <a:solidFill>
                  <a:schemeClr val="accent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2" name="Date Placeholder 1"/>
          <p:cNvSpPr>
            <a:spLocks noGrp="1"/>
          </p:cNvSpPr>
          <p:nvPr>
            <p:ph type="dt" sz="half" idx="10"/>
          </p:nvPr>
        </p:nvSpPr>
        <p:spPr/>
        <p:txBody>
          <a:bodyPr/>
          <a:lstStyle>
            <a:lvl1pPr>
              <a:defRPr>
                <a:solidFill>
                  <a:schemeClr val="bg1"/>
                </a:solidFill>
              </a:defRPr>
            </a:lvl1pPr>
          </a:lstStyle>
          <a:p>
            <a:fld id="{E01455AE-F5E8-BE4C-A591-A6522D0AF3A6}" type="datetime4">
              <a:rPr lang="nl-NL" smtClean="0"/>
              <a:pPr/>
              <a:t>11 oktober 2022</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dirty="0"/>
          </a:p>
        </p:txBody>
      </p:sp>
      <p:sp>
        <p:nvSpPr>
          <p:cNvPr id="5" name="Vrije vorm 4">
            <a:extLst>
              <a:ext uri="{FF2B5EF4-FFF2-40B4-BE49-F238E27FC236}">
                <a16:creationId xmlns:a16="http://schemas.microsoft.com/office/drawing/2014/main" id="{F0A9ACAF-FA63-4E45-A51B-4747AEE4787D}"/>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6" name="Text Placeholder 3">
            <a:extLst>
              <a:ext uri="{FF2B5EF4-FFF2-40B4-BE49-F238E27FC236}">
                <a16:creationId xmlns:a16="http://schemas.microsoft.com/office/drawing/2014/main" id="{AD3A41FF-CE78-BB40-933C-2C942D36932A}"/>
              </a:ext>
            </a:extLst>
          </p:cNvPr>
          <p:cNvSpPr>
            <a:spLocks noGrp="1"/>
          </p:cNvSpPr>
          <p:nvPr>
            <p:ph type="body" sz="half" idx="14" hasCustomPrompt="1"/>
          </p:nvPr>
        </p:nvSpPr>
        <p:spPr>
          <a:xfrm>
            <a:off x="5507999" y="2304000"/>
            <a:ext cx="2988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Naam</a:t>
            </a:r>
          </a:p>
        </p:txBody>
      </p:sp>
      <p:sp>
        <p:nvSpPr>
          <p:cNvPr id="7" name="Text Placeholder 3">
            <a:extLst>
              <a:ext uri="{FF2B5EF4-FFF2-40B4-BE49-F238E27FC236}">
                <a16:creationId xmlns:a16="http://schemas.microsoft.com/office/drawing/2014/main" id="{624DC57A-B1BD-7E4E-A15C-163D8C833E77}"/>
              </a:ext>
            </a:extLst>
          </p:cNvPr>
          <p:cNvSpPr>
            <a:spLocks noGrp="1"/>
          </p:cNvSpPr>
          <p:nvPr>
            <p:ph type="body" sz="half" idx="15" hasCustomPrompt="1"/>
          </p:nvPr>
        </p:nvSpPr>
        <p:spPr>
          <a:xfrm>
            <a:off x="5508000" y="1584000"/>
            <a:ext cx="2988000" cy="684000"/>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None/>
              <a:defRPr sz="1500">
                <a:solidFill>
                  <a:schemeClr val="accent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8" name="Text Placeholder 3">
            <a:extLst>
              <a:ext uri="{FF2B5EF4-FFF2-40B4-BE49-F238E27FC236}">
                <a16:creationId xmlns:a16="http://schemas.microsoft.com/office/drawing/2014/main" id="{F0D65B9A-45B2-274D-923C-FEA1978D8A2C}"/>
              </a:ext>
            </a:extLst>
          </p:cNvPr>
          <p:cNvSpPr>
            <a:spLocks noGrp="1"/>
          </p:cNvSpPr>
          <p:nvPr>
            <p:ph type="body" sz="half" idx="16" hasCustomPrompt="1"/>
          </p:nvPr>
        </p:nvSpPr>
        <p:spPr>
          <a:xfrm>
            <a:off x="5399999" y="396000"/>
            <a:ext cx="3168000" cy="1440000"/>
          </a:xfrm>
        </p:spPr>
        <p:txBody>
          <a:bodyPr/>
          <a:lstStyle>
            <a:lvl1pPr marL="118800" indent="-118800">
              <a:lnSpc>
                <a:spcPct val="100000"/>
              </a:lnSpc>
              <a:spcBef>
                <a:spcPts val="0"/>
              </a:spcBef>
              <a:buNone/>
              <a:defRPr sz="225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9" name="Text Placeholder 3">
            <a:extLst>
              <a:ext uri="{FF2B5EF4-FFF2-40B4-BE49-F238E27FC236}">
                <a16:creationId xmlns:a16="http://schemas.microsoft.com/office/drawing/2014/main" id="{1890D3EB-5B41-BB47-862E-9C11FA34D304}"/>
              </a:ext>
            </a:extLst>
          </p:cNvPr>
          <p:cNvSpPr>
            <a:spLocks noGrp="1"/>
          </p:cNvSpPr>
          <p:nvPr>
            <p:ph type="body" sz="half" idx="17" hasCustomPrompt="1"/>
          </p:nvPr>
        </p:nvSpPr>
        <p:spPr>
          <a:xfrm>
            <a:off x="6382800" y="3937500"/>
            <a:ext cx="2761200" cy="1206000"/>
          </a:xfrm>
          <a:blipFill dpi="0" rotWithShape="1">
            <a:blip r:embed="rId5">
              <a:extLst>
                <a:ext uri="{96DAC541-7B7A-43D3-8B79-37D633B846F1}">
                  <asvg:svgBlip xmlns:asvg="http://schemas.microsoft.com/office/drawing/2016/SVG/main" r:embed="rId6"/>
                </a:ext>
              </a:extLst>
            </a:blip>
            <a:srcRect/>
            <a:stretch>
              <a:fillRect/>
            </a:stretch>
          </a:blipFill>
        </p:spPr>
        <p:txBody>
          <a:bodyPr/>
          <a:lstStyle>
            <a:lvl1pPr marL="0" indent="0">
              <a:lnSpc>
                <a:spcPct val="100000"/>
              </a:lnSpc>
              <a:spcBef>
                <a:spcPts val="0"/>
              </a:spcBef>
              <a:buNone/>
              <a:defRPr sz="2250">
                <a:solidFill>
                  <a:schemeClr val="accent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3292040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in vorm">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7B2EE60C-37A4-B74B-A223-F49301EA02DF}"/>
              </a:ext>
            </a:extLst>
          </p:cNvPr>
          <p:cNvSpPr>
            <a:spLocks noChangeAspect="1"/>
          </p:cNvSpPr>
          <p:nvPr/>
        </p:nvSpPr>
        <p:spPr>
          <a:xfrm>
            <a:off x="0" y="0"/>
            <a:ext cx="5886000" cy="1617930"/>
          </a:xfrm>
          <a:custGeom>
            <a:avLst/>
            <a:gdLst>
              <a:gd name="connsiteX0" fmla="*/ 4415028 w 4415027"/>
              <a:gd name="connsiteY0" fmla="*/ 0 h 1214441"/>
              <a:gd name="connsiteX1" fmla="*/ 952500 w 4415027"/>
              <a:gd name="connsiteY1" fmla="*/ 1214438 h 1214441"/>
              <a:gd name="connsiteX2" fmla="*/ 0 w 4415027"/>
              <a:gd name="connsiteY2" fmla="*/ 1166813 h 1214441"/>
              <a:gd name="connsiteX3" fmla="*/ 0 w 4415027"/>
              <a:gd name="connsiteY3" fmla="*/ 0 h 1214441"/>
            </a:gdLst>
            <a:ahLst/>
            <a:cxnLst>
              <a:cxn ang="0">
                <a:pos x="connsiteX0" y="connsiteY0"/>
              </a:cxn>
              <a:cxn ang="0">
                <a:pos x="connsiteX1" y="connsiteY1"/>
              </a:cxn>
              <a:cxn ang="0">
                <a:pos x="connsiteX2" y="connsiteY2"/>
              </a:cxn>
              <a:cxn ang="0">
                <a:pos x="connsiteX3" y="connsiteY3"/>
              </a:cxn>
            </a:cxnLst>
            <a:rect l="l" t="t" r="r" b="b"/>
            <a:pathLst>
              <a:path w="4415027" h="1214441">
                <a:moveTo>
                  <a:pt x="4415028" y="0"/>
                </a:moveTo>
                <a:cubicBezTo>
                  <a:pt x="3550349" y="747808"/>
                  <a:pt x="2370963" y="1214438"/>
                  <a:pt x="952500" y="1214438"/>
                </a:cubicBezTo>
                <a:cubicBezTo>
                  <a:pt x="634398" y="1214732"/>
                  <a:pt x="316486" y="1198837"/>
                  <a:pt x="0" y="1166813"/>
                </a:cubicBezTo>
                <a:lnTo>
                  <a:pt x="0" y="0"/>
                </a:lnTo>
                <a:close/>
              </a:path>
            </a:pathLst>
          </a:custGeom>
          <a:solidFill>
            <a:schemeClr val="accent2"/>
          </a:solidFill>
          <a:ln w="9525" cap="flat">
            <a:noFill/>
            <a:prstDash val="solid"/>
            <a:miter/>
          </a:ln>
        </p:spPr>
        <p:txBody>
          <a:bodyPr rtlCol="0" anchor="ctr"/>
          <a:lstStyle/>
          <a:p>
            <a:endParaRPr lang="nl-NL"/>
          </a:p>
        </p:txBody>
      </p:sp>
      <p:sp>
        <p:nvSpPr>
          <p:cNvPr id="2" name="Title 1"/>
          <p:cNvSpPr>
            <a:spLocks noGrp="1"/>
          </p:cNvSpPr>
          <p:nvPr>
            <p:ph type="title"/>
          </p:nvPr>
        </p:nvSpPr>
        <p:spPr>
          <a:xfrm>
            <a:off x="468000" y="360000"/>
            <a:ext cx="4104000" cy="900000"/>
          </a:xfrm>
        </p:spPr>
        <p:txBody>
          <a:bodyPr/>
          <a:lstStyle>
            <a:lvl1pPr>
              <a:lnSpc>
                <a:spcPct val="100000"/>
              </a:lnSpc>
              <a:defRPr>
                <a:solidFill>
                  <a:schemeClr val="bg1"/>
                </a:solidFill>
              </a:defRPr>
            </a:lvl1p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11633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itsmijter">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EEF153DE-185F-2541-AFDB-447AC228FC46}"/>
              </a:ext>
            </a:extLst>
          </p:cNvPr>
          <p:cNvSpPr>
            <a:spLocks noGrp="1"/>
          </p:cNvSpPr>
          <p:nvPr>
            <p:ph type="pic" idx="1" hasCustomPrompt="1"/>
          </p:nvPr>
        </p:nvSpPr>
        <p:spPr>
          <a:xfrm>
            <a:off x="3150001" y="-900"/>
            <a:ext cx="5993999" cy="5144400"/>
          </a:xfrm>
          <a:custGeom>
            <a:avLst/>
            <a:gdLst>
              <a:gd name="connsiteX0" fmla="*/ 0 w 5993999"/>
              <a:gd name="connsiteY0" fmla="*/ 0 h 5144400"/>
              <a:gd name="connsiteX1" fmla="*/ 5993999 w 5993999"/>
              <a:gd name="connsiteY1" fmla="*/ 0 h 5144400"/>
              <a:gd name="connsiteX2" fmla="*/ 5993999 w 5993999"/>
              <a:gd name="connsiteY2" fmla="*/ 5144400 h 5144400"/>
              <a:gd name="connsiteX3" fmla="*/ 2698697 w 5993999"/>
              <a:gd name="connsiteY3" fmla="*/ 5144400 h 5144400"/>
              <a:gd name="connsiteX4" fmla="*/ 2698697 w 5993999"/>
              <a:gd name="connsiteY4" fmla="*/ 5111629 h 5144400"/>
              <a:gd name="connsiteX5" fmla="*/ 235909 w 5993999"/>
              <a:gd name="connsiteY5" fmla="*/ 172420 h 5144400"/>
              <a:gd name="connsiteX6" fmla="*/ 0 w 5993999"/>
              <a:gd name="connsiteY6" fmla="*/ 426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3999" h="5144400">
                <a:moveTo>
                  <a:pt x="0" y="0"/>
                </a:moveTo>
                <a:lnTo>
                  <a:pt x="5993999" y="0"/>
                </a:lnTo>
                <a:lnTo>
                  <a:pt x="5993999" y="5144400"/>
                </a:lnTo>
                <a:lnTo>
                  <a:pt x="2698697" y="5144400"/>
                </a:lnTo>
                <a:lnTo>
                  <a:pt x="2698697" y="5111629"/>
                </a:lnTo>
                <a:cubicBezTo>
                  <a:pt x="2686649" y="2709956"/>
                  <a:pt x="1425148" y="1082288"/>
                  <a:pt x="235909" y="172420"/>
                </a:cubicBezTo>
                <a:lnTo>
                  <a:pt x="0" y="426"/>
                </a:lnTo>
                <a:close/>
              </a:path>
            </a:pathLst>
          </a:custGeom>
          <a:solidFill>
            <a:schemeClr val="bg1">
              <a:lumMod val="85000"/>
            </a:schemeClr>
          </a:solidFill>
        </p:spPr>
        <p:txBody>
          <a:bodyPr wrap="square" lIns="1800000" tIns="360000" rIns="180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title"/>
          </p:nvPr>
        </p:nvSpPr>
        <p:spPr>
          <a:xfrm>
            <a:off x="468000" y="360000"/>
            <a:ext cx="3240000" cy="3311999"/>
          </a:xfrm>
        </p:spPr>
        <p:txBody>
          <a:bodyPr anchor="t" anchorCtr="0"/>
          <a:lstStyle>
            <a:lvl1pPr>
              <a:lnSpc>
                <a:spcPct val="100000"/>
              </a:lnSpc>
              <a:defRPr/>
            </a:lvl1pPr>
          </a:lstStyle>
          <a:p>
            <a:r>
              <a:rPr lang="nl-NL"/>
              <a:t>Klik om stijl te bewerken</a:t>
            </a:r>
            <a:endParaRPr lang="en-US" dirty="0"/>
          </a:p>
        </p:txBody>
      </p:sp>
      <p:sp>
        <p:nvSpPr>
          <p:cNvPr id="4" name="Date Placeholder 3"/>
          <p:cNvSpPr>
            <a:spLocks noGrp="1"/>
          </p:cNvSpPr>
          <p:nvPr>
            <p:ph type="dt" sz="half" idx="10"/>
          </p:nvPr>
        </p:nvSpPr>
        <p:spPr>
          <a:xfrm>
            <a:off x="901147" y="5328000"/>
            <a:ext cx="1080000" cy="180000"/>
          </a:xfrm>
        </p:spPr>
        <p:txBody>
          <a:bodyPr/>
          <a:lstStyle>
            <a:lvl1pPr>
              <a:defRPr>
                <a:solidFill>
                  <a:schemeClr val="bg1">
                    <a:lumMod val="85000"/>
                  </a:schemeClr>
                </a:solidFill>
              </a:defRPr>
            </a:lvl1pPr>
          </a:lstStyle>
          <a:p>
            <a:fld id="{5F583914-FB42-5344-A1EB-EE1A95AAD0F5}" type="datetime4">
              <a:rPr lang="nl-NL" smtClean="0"/>
              <a:pPr/>
              <a:t>11 oktober 2022</a:t>
            </a:fld>
            <a:endParaRPr lang="nl-NL"/>
          </a:p>
        </p:txBody>
      </p:sp>
      <p:sp>
        <p:nvSpPr>
          <p:cNvPr id="5" name="Footer Placeholder 4"/>
          <p:cNvSpPr>
            <a:spLocks noGrp="1"/>
          </p:cNvSpPr>
          <p:nvPr>
            <p:ph type="ftr" sz="quarter" idx="11"/>
          </p:nvPr>
        </p:nvSpPr>
        <p:spPr>
          <a:xfrm>
            <a:off x="2065094" y="5328000"/>
            <a:ext cx="4320000" cy="180000"/>
          </a:xfrm>
        </p:spPr>
        <p:txBody>
          <a:bodyPr/>
          <a:lstStyle>
            <a:lvl1pPr>
              <a:defRPr>
                <a:solidFill>
                  <a:schemeClr val="bg1">
                    <a:lumMod val="85000"/>
                  </a:schemeClr>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a:xfrm>
            <a:off x="457200" y="5328000"/>
            <a:ext cx="360000" cy="180000"/>
          </a:xfrm>
        </p:spPr>
        <p:txBody>
          <a:bodyPr/>
          <a:lstStyle>
            <a:lvl1pPr>
              <a:defRPr>
                <a:solidFill>
                  <a:schemeClr val="bg1">
                    <a:lumMod val="85000"/>
                  </a:schemeClr>
                </a:solidFill>
              </a:defRPr>
            </a:lvl1pPr>
          </a:lstStyle>
          <a:p>
            <a:fld id="{14F1411D-0280-154F-AEAC-4C20B7AA46B2}" type="slidenum">
              <a:rPr lang="nl-NL" smtClean="0"/>
              <a:pPr/>
              <a:t>‹nr.›</a:t>
            </a:fld>
            <a:endParaRPr lang="nl-NL"/>
          </a:p>
        </p:txBody>
      </p:sp>
      <p:pic>
        <p:nvPicPr>
          <p:cNvPr id="8" name="Afbeelding 7">
            <a:extLst>
              <a:ext uri="{FF2B5EF4-FFF2-40B4-BE49-F238E27FC236}">
                <a16:creationId xmlns:a16="http://schemas.microsoft.com/office/drawing/2014/main" id="{85B098AB-ED08-F445-A57F-715157C7DDC0}"/>
              </a:ext>
            </a:extLst>
          </p:cNvPr>
          <p:cNvPicPr>
            <a:picLocks noChangeAspect="1"/>
          </p:cNvPicPr>
          <p:nvPr userDrawn="1"/>
        </p:nvPicPr>
        <p:blipFill>
          <a:blip r:embed="rId2"/>
          <a:stretch>
            <a:fillRect/>
          </a:stretch>
        </p:blipFill>
        <p:spPr>
          <a:xfrm>
            <a:off x="468000" y="3816000"/>
            <a:ext cx="943003" cy="882000"/>
          </a:xfrm>
          <a:prstGeom prst="rect">
            <a:avLst/>
          </a:prstGeom>
        </p:spPr>
      </p:pic>
      <p:sp>
        <p:nvSpPr>
          <p:cNvPr id="9" name="Tijdelijke aanduiding voor afbeelding 14">
            <a:extLst>
              <a:ext uri="{FF2B5EF4-FFF2-40B4-BE49-F238E27FC236}">
                <a16:creationId xmlns:a16="http://schemas.microsoft.com/office/drawing/2014/main" id="{2C32545E-1638-8447-83B7-0E5F2530A756}"/>
              </a:ext>
            </a:extLst>
          </p:cNvPr>
          <p:cNvSpPr>
            <a:spLocks noGrp="1"/>
          </p:cNvSpPr>
          <p:nvPr>
            <p:ph type="pic" idx="14" hasCustomPrompt="1"/>
          </p:nvPr>
        </p:nvSpPr>
        <p:spPr>
          <a:xfrm>
            <a:off x="1787472" y="3793034"/>
            <a:ext cx="1260000" cy="900000"/>
          </a:xfrm>
          <a:custGeom>
            <a:avLst/>
            <a:gdLst>
              <a:gd name="connsiteX0" fmla="*/ 0 w 3712652"/>
              <a:gd name="connsiteY0" fmla="*/ 0 h 1985026"/>
              <a:gd name="connsiteX1" fmla="*/ 3712652 w 3712652"/>
              <a:gd name="connsiteY1" fmla="*/ 0 h 1985026"/>
              <a:gd name="connsiteX2" fmla="*/ 3712652 w 3712652"/>
              <a:gd name="connsiteY2" fmla="*/ 1985026 h 1985026"/>
              <a:gd name="connsiteX3" fmla="*/ 0 w 3712652"/>
              <a:gd name="connsiteY3" fmla="*/ 1985026 h 1985026"/>
            </a:gdLst>
            <a:ahLst/>
            <a:cxnLst>
              <a:cxn ang="0">
                <a:pos x="connsiteX0" y="connsiteY0"/>
              </a:cxn>
              <a:cxn ang="0">
                <a:pos x="connsiteX1" y="connsiteY1"/>
              </a:cxn>
              <a:cxn ang="0">
                <a:pos x="connsiteX2" y="connsiteY2"/>
              </a:cxn>
              <a:cxn ang="0">
                <a:pos x="connsiteX3" y="connsiteY3"/>
              </a:cxn>
            </a:cxnLst>
            <a:rect l="l" t="t" r="r" b="b"/>
            <a:pathLst>
              <a:path w="3712652" h="1985026">
                <a:moveTo>
                  <a:pt x="0" y="0"/>
                </a:moveTo>
                <a:lnTo>
                  <a:pt x="3712652" y="0"/>
                </a:lnTo>
                <a:lnTo>
                  <a:pt x="3712652" y="1985026"/>
                </a:lnTo>
                <a:lnTo>
                  <a:pt x="0" y="1985026"/>
                </a:lnTo>
                <a:close/>
              </a:path>
            </a:pathLst>
          </a:custGeom>
          <a:solidFill>
            <a:schemeClr val="bg1">
              <a:lumMod val="85000"/>
            </a:schemeClr>
          </a:solidFill>
        </p:spPr>
        <p:txBody>
          <a:bodyPr wrap="square" lIns="108000" tIns="108000" rIns="108000" bIns="108000" anchor="t">
            <a:noAutofit/>
          </a:bodyPr>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logo wilt toevoegen</a:t>
            </a:r>
            <a:endParaRPr lang="en-US" dirty="0"/>
          </a:p>
        </p:txBody>
      </p:sp>
      <p:sp>
        <p:nvSpPr>
          <p:cNvPr id="10" name="Text Placeholder 3">
            <a:extLst>
              <a:ext uri="{FF2B5EF4-FFF2-40B4-BE49-F238E27FC236}">
                <a16:creationId xmlns:a16="http://schemas.microsoft.com/office/drawing/2014/main" id="{42AAA570-EEF7-0541-ADFA-F3E7CE0CCAD9}"/>
              </a:ext>
            </a:extLst>
          </p:cNvPr>
          <p:cNvSpPr>
            <a:spLocks noGrp="1"/>
          </p:cNvSpPr>
          <p:nvPr>
            <p:ph type="body" sz="half" idx="15" hasCustomPrompt="1"/>
          </p:nvPr>
        </p:nvSpPr>
        <p:spPr>
          <a:xfrm>
            <a:off x="3240000" y="3708000"/>
            <a:ext cx="2232000" cy="180000"/>
          </a:xfrm>
        </p:spPr>
        <p:txBody>
          <a:bodyPr/>
          <a:lstStyle>
            <a:lvl1pPr marL="0" indent="0" algn="r">
              <a:lnSpc>
                <a:spcPct val="100000"/>
              </a:lnSpc>
              <a:buNone/>
              <a:defRPr sz="950" b="1">
                <a:solidFill>
                  <a:schemeClr val="accent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Vul in</a:t>
            </a:r>
          </a:p>
        </p:txBody>
      </p:sp>
      <p:sp>
        <p:nvSpPr>
          <p:cNvPr id="11" name="Text Placeholder 3">
            <a:extLst>
              <a:ext uri="{FF2B5EF4-FFF2-40B4-BE49-F238E27FC236}">
                <a16:creationId xmlns:a16="http://schemas.microsoft.com/office/drawing/2014/main" id="{E930B1FE-AEE3-BA48-9D3D-286D811C620E}"/>
              </a:ext>
            </a:extLst>
          </p:cNvPr>
          <p:cNvSpPr>
            <a:spLocks noGrp="1"/>
          </p:cNvSpPr>
          <p:nvPr>
            <p:ph type="body" sz="half" idx="16" hasCustomPrompt="1"/>
          </p:nvPr>
        </p:nvSpPr>
        <p:spPr>
          <a:xfrm>
            <a:off x="3240000" y="4392000"/>
            <a:ext cx="2232000" cy="144000"/>
          </a:xfrm>
        </p:spPr>
        <p:txBody>
          <a:bodyPr/>
          <a:lstStyle>
            <a:lvl1pPr marL="0" indent="0" algn="r">
              <a:lnSpc>
                <a:spcPct val="100000"/>
              </a:lnSpc>
              <a:buNone/>
              <a:defRPr sz="800" b="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Vul in</a:t>
            </a:r>
          </a:p>
        </p:txBody>
      </p:sp>
      <p:sp>
        <p:nvSpPr>
          <p:cNvPr id="12" name="Text Placeholder 3">
            <a:extLst>
              <a:ext uri="{FF2B5EF4-FFF2-40B4-BE49-F238E27FC236}">
                <a16:creationId xmlns:a16="http://schemas.microsoft.com/office/drawing/2014/main" id="{D880E32A-E73A-9E4D-A879-DC24712DD5BD}"/>
              </a:ext>
            </a:extLst>
          </p:cNvPr>
          <p:cNvSpPr>
            <a:spLocks noGrp="1"/>
          </p:cNvSpPr>
          <p:nvPr>
            <p:ph type="body" sz="half" idx="17" hasCustomPrompt="1"/>
          </p:nvPr>
        </p:nvSpPr>
        <p:spPr>
          <a:xfrm>
            <a:off x="3240000" y="4554000"/>
            <a:ext cx="2232000" cy="180000"/>
          </a:xfrm>
        </p:spPr>
        <p:txBody>
          <a:bodyPr/>
          <a:lstStyle>
            <a:lvl1pPr marL="0" indent="0" algn="r">
              <a:lnSpc>
                <a:spcPct val="100000"/>
              </a:lnSpc>
              <a:buNone/>
              <a:defRPr sz="950" b="1">
                <a:solidFill>
                  <a:schemeClr val="accent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Vul in</a:t>
            </a:r>
          </a:p>
        </p:txBody>
      </p:sp>
      <p:sp>
        <p:nvSpPr>
          <p:cNvPr id="13" name="Text Placeholder 3">
            <a:extLst>
              <a:ext uri="{FF2B5EF4-FFF2-40B4-BE49-F238E27FC236}">
                <a16:creationId xmlns:a16="http://schemas.microsoft.com/office/drawing/2014/main" id="{057CBB35-05A4-B642-B611-16E1DDE68C35}"/>
              </a:ext>
            </a:extLst>
          </p:cNvPr>
          <p:cNvSpPr>
            <a:spLocks noGrp="1"/>
          </p:cNvSpPr>
          <p:nvPr>
            <p:ph type="body" sz="half" idx="18" hasCustomPrompt="1"/>
          </p:nvPr>
        </p:nvSpPr>
        <p:spPr>
          <a:xfrm>
            <a:off x="4176000" y="3942000"/>
            <a:ext cx="324000" cy="324000"/>
          </a:xfrm>
          <a:blipFill>
            <a:blip r:embed="rId3">
              <a:extLst>
                <a:ext uri="{96DAC541-7B7A-43D3-8B79-37D633B846F1}">
                  <asvg:svgBlip xmlns:asvg="http://schemas.microsoft.com/office/drawing/2016/SVG/main" r:embed="rId4"/>
                </a:ext>
              </a:extLst>
            </a:blip>
            <a:stretch>
              <a:fillRect/>
            </a:stretch>
          </a:blipFill>
        </p:spPr>
        <p:txBody>
          <a:bodyPr/>
          <a:lstStyle>
            <a:lvl1pPr marL="0" indent="0" algn="r">
              <a:lnSpc>
                <a:spcPct val="100000"/>
              </a:lnSpc>
              <a:buNone/>
              <a:defRPr sz="950" b="1">
                <a:solidFill>
                  <a:schemeClr val="accent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4" name="Text Placeholder 3">
            <a:extLst>
              <a:ext uri="{FF2B5EF4-FFF2-40B4-BE49-F238E27FC236}">
                <a16:creationId xmlns:a16="http://schemas.microsoft.com/office/drawing/2014/main" id="{827A00A3-7195-7F4C-A121-F4B40966BB7D}"/>
              </a:ext>
            </a:extLst>
          </p:cNvPr>
          <p:cNvSpPr>
            <a:spLocks noGrp="1"/>
          </p:cNvSpPr>
          <p:nvPr>
            <p:ph type="body" sz="half" idx="19" hasCustomPrompt="1"/>
          </p:nvPr>
        </p:nvSpPr>
        <p:spPr>
          <a:xfrm>
            <a:off x="4662000" y="3942000"/>
            <a:ext cx="324000" cy="324000"/>
          </a:xfrm>
          <a:blipFill>
            <a:blip r:embed="rId5">
              <a:extLst>
                <a:ext uri="{96DAC541-7B7A-43D3-8B79-37D633B846F1}">
                  <asvg:svgBlip xmlns:asvg="http://schemas.microsoft.com/office/drawing/2016/SVG/main" r:embed="rId6"/>
                </a:ext>
              </a:extLst>
            </a:blip>
            <a:stretch>
              <a:fillRect/>
            </a:stretch>
          </a:blipFill>
        </p:spPr>
        <p:txBody>
          <a:bodyPr/>
          <a:lstStyle>
            <a:lvl1pPr marL="0" indent="0" algn="r">
              <a:lnSpc>
                <a:spcPct val="100000"/>
              </a:lnSpc>
              <a:buNone/>
              <a:defRPr sz="950" b="1">
                <a:solidFill>
                  <a:schemeClr val="accent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6" name="Text Placeholder 3">
            <a:extLst>
              <a:ext uri="{FF2B5EF4-FFF2-40B4-BE49-F238E27FC236}">
                <a16:creationId xmlns:a16="http://schemas.microsoft.com/office/drawing/2014/main" id="{78882C5E-D04B-9742-8BB7-D67963849E48}"/>
              </a:ext>
            </a:extLst>
          </p:cNvPr>
          <p:cNvSpPr>
            <a:spLocks noGrp="1"/>
          </p:cNvSpPr>
          <p:nvPr>
            <p:ph type="body" sz="half" idx="20" hasCustomPrompt="1"/>
          </p:nvPr>
        </p:nvSpPr>
        <p:spPr>
          <a:xfrm>
            <a:off x="5148000" y="3942000"/>
            <a:ext cx="324000" cy="324000"/>
          </a:xfrm>
          <a:blipFill>
            <a:blip r:embed="rId7">
              <a:extLst>
                <a:ext uri="{96DAC541-7B7A-43D3-8B79-37D633B846F1}">
                  <asvg:svgBlip xmlns:asvg="http://schemas.microsoft.com/office/drawing/2016/SVG/main" r:embed="rId8"/>
                </a:ext>
              </a:extLst>
            </a:blip>
            <a:stretch>
              <a:fillRect/>
            </a:stretch>
          </a:blipFill>
        </p:spPr>
        <p:txBody>
          <a:bodyPr/>
          <a:lstStyle>
            <a:lvl1pPr marL="0" indent="0" algn="r">
              <a:lnSpc>
                <a:spcPct val="100000"/>
              </a:lnSpc>
              <a:buNone/>
              <a:defRPr sz="950" b="1">
                <a:solidFill>
                  <a:schemeClr val="accent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421129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nl-NL"/>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nl-NL"/>
              <a:t>Click to edit Master subtitle style</a:t>
            </a:r>
            <a:endParaRPr lang="en-US"/>
          </a:p>
        </p:txBody>
      </p:sp>
      <p:sp>
        <p:nvSpPr>
          <p:cNvPr id="4" name="Rectangle 4">
            <a:extLst>
              <a:ext uri="{FF2B5EF4-FFF2-40B4-BE49-F238E27FC236}">
                <a16:creationId xmlns:a16="http://schemas.microsoft.com/office/drawing/2014/main" id="{4831E810-3D57-4ED5-B80F-E45D0846D0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9B253D-B1C3-417F-848A-D5BE3291A1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E1A105-2603-4A52-A5A9-20E987889A6F}"/>
              </a:ext>
            </a:extLst>
          </p:cNvPr>
          <p:cNvSpPr>
            <a:spLocks noGrp="1" noChangeArrowheads="1"/>
          </p:cNvSpPr>
          <p:nvPr>
            <p:ph type="sldNum" sz="quarter" idx="12"/>
          </p:nvPr>
        </p:nvSpPr>
        <p:spPr>
          <a:ln/>
        </p:spPr>
        <p:txBody>
          <a:bodyPr/>
          <a:lstStyle>
            <a:lvl1pPr>
              <a:defRPr/>
            </a:lvl1pPr>
          </a:lstStyle>
          <a:p>
            <a:fld id="{55088A7C-9780-4F80-88AA-BDEE9EEF1163}" type="slidenum">
              <a:rPr lang="en-US" altLang="nl-NL"/>
              <a:pPr/>
              <a:t>‹nr.›</a:t>
            </a:fld>
            <a:endParaRPr lang="en-US" altLang="nl-NL"/>
          </a:p>
        </p:txBody>
      </p:sp>
    </p:spTree>
    <p:extLst>
      <p:ext uri="{BB962C8B-B14F-4D97-AF65-F5344CB8AC3E}">
        <p14:creationId xmlns:p14="http://schemas.microsoft.com/office/powerpoint/2010/main" val="1312300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879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065094" y="5328000"/>
            <a:ext cx="4320000" cy="180000"/>
          </a:xfrm>
        </p:spPr>
        <p:txBody>
          <a:bodyPr/>
          <a:lstStyle>
            <a:lvl1pPr>
              <a:defRPr>
                <a:solidFill>
                  <a:schemeClr val="bg1">
                    <a:lumMod val="85000"/>
                  </a:schemeClr>
                </a:solidFill>
              </a:defRPr>
            </a:lvl1pPr>
          </a:lstStyle>
          <a:p>
            <a:r>
              <a:rPr lang="nl-NL" dirty="0"/>
              <a:t>Titel van de presentatie &gt; pas aan via &gt; Functie Koptekst en voettekst</a:t>
            </a:r>
          </a:p>
        </p:txBody>
      </p:sp>
      <p:sp>
        <p:nvSpPr>
          <p:cNvPr id="6" name="Slide Number Placeholder 5"/>
          <p:cNvSpPr>
            <a:spLocks noGrp="1"/>
          </p:cNvSpPr>
          <p:nvPr>
            <p:ph type="sldNum" sz="quarter" idx="12"/>
          </p:nvPr>
        </p:nvSpPr>
        <p:spPr>
          <a:xfrm>
            <a:off x="457200" y="5328000"/>
            <a:ext cx="360000" cy="180000"/>
          </a:xfrm>
        </p:spPr>
        <p:txBody>
          <a:bodyPr/>
          <a:lstStyle>
            <a:lvl1pPr>
              <a:defRPr>
                <a:solidFill>
                  <a:schemeClr val="bg1">
                    <a:lumMod val="85000"/>
                  </a:schemeClr>
                </a:solidFill>
              </a:defRPr>
            </a:lvl1pPr>
          </a:lstStyle>
          <a:p>
            <a:fld id="{14F1411D-0280-154F-AEAC-4C20B7AA46B2}" type="slidenum">
              <a:rPr lang="nl-NL" smtClean="0"/>
              <a:pPr/>
              <a:t>‹nr.›</a:t>
            </a:fld>
            <a:endParaRPr lang="nl-NL" dirty="0"/>
          </a:p>
        </p:txBody>
      </p:sp>
      <p:sp>
        <p:nvSpPr>
          <p:cNvPr id="14" name="Vrije vorm 13">
            <a:extLst>
              <a:ext uri="{FF2B5EF4-FFF2-40B4-BE49-F238E27FC236}">
                <a16:creationId xmlns:a16="http://schemas.microsoft.com/office/drawing/2014/main" id="{18944E80-8BDA-3644-B030-F2D7500DC815}"/>
              </a:ext>
            </a:extLst>
          </p:cNvPr>
          <p:cNvSpPr>
            <a:spLocks noChangeAspect="1"/>
          </p:cNvSpPr>
          <p:nvPr/>
        </p:nvSpPr>
        <p:spPr>
          <a:xfrm>
            <a:off x="3698643" y="0"/>
            <a:ext cx="5445357" cy="5143500"/>
          </a:xfrm>
          <a:custGeom>
            <a:avLst/>
            <a:gdLst>
              <a:gd name="connsiteX0" fmla="*/ 5443076 w 5445357"/>
              <a:gd name="connsiteY0" fmla="*/ 0 h 5143500"/>
              <a:gd name="connsiteX1" fmla="*/ 5445357 w 5445357"/>
              <a:gd name="connsiteY1" fmla="*/ 0 h 5143500"/>
              <a:gd name="connsiteX2" fmla="*/ 5445357 w 5445357"/>
              <a:gd name="connsiteY2" fmla="*/ 5143500 h 5143500"/>
              <a:gd name="connsiteX3" fmla="*/ 0 w 5445357"/>
              <a:gd name="connsiteY3" fmla="*/ 5143500 h 5143500"/>
              <a:gd name="connsiteX4" fmla="*/ 5443076 w 5445357"/>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357" h="5143500">
                <a:moveTo>
                  <a:pt x="5443076" y="0"/>
                </a:moveTo>
                <a:lnTo>
                  <a:pt x="5445357" y="0"/>
                </a:lnTo>
                <a:lnTo>
                  <a:pt x="5445357" y="5143500"/>
                </a:lnTo>
                <a:lnTo>
                  <a:pt x="0" y="5143500"/>
                </a:lnTo>
                <a:cubicBezTo>
                  <a:pt x="1501000" y="2837180"/>
                  <a:pt x="3331236" y="1053338"/>
                  <a:pt x="5443076" y="0"/>
                </a:cubicBezTo>
                <a:close/>
              </a:path>
            </a:pathLst>
          </a:custGeom>
          <a:solidFill>
            <a:schemeClr val="accent2"/>
          </a:solidFill>
          <a:ln w="9503" cap="flat">
            <a:noFill/>
            <a:prstDash val="solid"/>
            <a:miter/>
          </a:ln>
        </p:spPr>
        <p:txBody>
          <a:bodyPr wrap="square" rtlCol="0" anchor="ctr">
            <a:noAutofit/>
          </a:bodyPr>
          <a:lstStyle/>
          <a:p>
            <a:endParaRPr lang="nl-NL"/>
          </a:p>
        </p:txBody>
      </p:sp>
      <p:sp>
        <p:nvSpPr>
          <p:cNvPr id="10" name="Date Placeholder 3">
            <a:extLst>
              <a:ext uri="{FF2B5EF4-FFF2-40B4-BE49-F238E27FC236}">
                <a16:creationId xmlns:a16="http://schemas.microsoft.com/office/drawing/2014/main" id="{0E03747D-EDE1-8540-8DB8-301AE603C91A}"/>
              </a:ext>
            </a:extLst>
          </p:cNvPr>
          <p:cNvSpPr>
            <a:spLocks noGrp="1"/>
          </p:cNvSpPr>
          <p:nvPr>
            <p:ph type="dt" sz="half" idx="10"/>
          </p:nvPr>
        </p:nvSpPr>
        <p:spPr>
          <a:xfrm>
            <a:off x="468000" y="2286000"/>
            <a:ext cx="1836000" cy="252000"/>
          </a:xfrm>
        </p:spPr>
        <p:txBody>
          <a:bodyPr/>
          <a:lstStyle>
            <a:lvl1pPr>
              <a:defRPr sz="1100">
                <a:solidFill>
                  <a:schemeClr val="bg2"/>
                </a:solidFill>
              </a:defRPr>
            </a:lvl1pPr>
          </a:lstStyle>
          <a:p>
            <a:fld id="{AF2AF0FF-14A1-F042-87AF-9DD61C406B15}" type="datetime4">
              <a:rPr lang="nl-NL" smtClean="0"/>
              <a:pPr/>
              <a:t>11 oktober 2022</a:t>
            </a:fld>
            <a:endParaRPr lang="nl-NL" dirty="0"/>
          </a:p>
        </p:txBody>
      </p:sp>
      <p:sp>
        <p:nvSpPr>
          <p:cNvPr id="11" name="Subtitle 2">
            <a:extLst>
              <a:ext uri="{FF2B5EF4-FFF2-40B4-BE49-F238E27FC236}">
                <a16:creationId xmlns:a16="http://schemas.microsoft.com/office/drawing/2014/main" id="{125EF2D5-8155-5149-8FAF-577A70CD1879}"/>
              </a:ext>
            </a:extLst>
          </p:cNvPr>
          <p:cNvSpPr>
            <a:spLocks noGrp="1"/>
          </p:cNvSpPr>
          <p:nvPr>
            <p:ph type="subTitle" idx="1" hasCustomPrompt="1"/>
          </p:nvPr>
        </p:nvSpPr>
        <p:spPr>
          <a:xfrm>
            <a:off x="468000" y="1727851"/>
            <a:ext cx="5292000" cy="540000"/>
          </a:xfrm>
        </p:spPr>
        <p:txBody>
          <a:bodyPr anchor="t" anchorCtr="0"/>
          <a:lstStyle>
            <a:lvl1pPr marL="0" indent="0" algn="l">
              <a:lnSpc>
                <a:spcPct val="110000"/>
              </a:lnSpc>
              <a:buNone/>
              <a:defRPr sz="1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Titel Klikken om de ondertitelstijl van </a:t>
            </a:r>
            <a:br>
              <a:rPr lang="nl-NL" dirty="0"/>
            </a:br>
            <a:r>
              <a:rPr lang="nl-NL" dirty="0"/>
              <a:t>het model te bewerken</a:t>
            </a:r>
            <a:endParaRPr lang="en-US" dirty="0"/>
          </a:p>
        </p:txBody>
      </p:sp>
      <p:sp>
        <p:nvSpPr>
          <p:cNvPr id="12" name="Title 1">
            <a:extLst>
              <a:ext uri="{FF2B5EF4-FFF2-40B4-BE49-F238E27FC236}">
                <a16:creationId xmlns:a16="http://schemas.microsoft.com/office/drawing/2014/main" id="{C65CC5C0-2D8A-464F-B4F7-34B7518B9076}"/>
              </a:ext>
            </a:extLst>
          </p:cNvPr>
          <p:cNvSpPr>
            <a:spLocks noGrp="1"/>
          </p:cNvSpPr>
          <p:nvPr>
            <p:ph type="ctrTitle" hasCustomPrompt="1"/>
          </p:nvPr>
        </p:nvSpPr>
        <p:spPr>
          <a:xfrm>
            <a:off x="468000" y="324000"/>
            <a:ext cx="5292000" cy="1152000"/>
          </a:xfrm>
        </p:spPr>
        <p:txBody>
          <a:bodyPr anchor="b" anchorCtr="0"/>
          <a:lstStyle>
            <a:lvl1pPr algn="l">
              <a:lnSpc>
                <a:spcPct val="85000"/>
              </a:lnSpc>
              <a:defRPr sz="4200"/>
            </a:lvl1pPr>
          </a:lstStyle>
          <a:p>
            <a:r>
              <a:rPr lang="nl-NL" dirty="0"/>
              <a:t>Voeg hier een titel in</a:t>
            </a:r>
            <a:endParaRPr lang="en-US" dirty="0"/>
          </a:p>
        </p:txBody>
      </p:sp>
      <p:sp>
        <p:nvSpPr>
          <p:cNvPr id="15" name="Tijdelijke aanduiding voor afbeelding 14">
            <a:extLst>
              <a:ext uri="{FF2B5EF4-FFF2-40B4-BE49-F238E27FC236}">
                <a16:creationId xmlns:a16="http://schemas.microsoft.com/office/drawing/2014/main" id="{DA8A4C86-6A08-4245-B000-58B664F3B8BC}"/>
              </a:ext>
            </a:extLst>
          </p:cNvPr>
          <p:cNvSpPr>
            <a:spLocks noGrp="1"/>
          </p:cNvSpPr>
          <p:nvPr>
            <p:ph type="pic" idx="14" hasCustomPrompt="1"/>
          </p:nvPr>
        </p:nvSpPr>
        <p:spPr>
          <a:xfrm>
            <a:off x="1787472" y="3793034"/>
            <a:ext cx="1260000" cy="900000"/>
          </a:xfrm>
          <a:custGeom>
            <a:avLst/>
            <a:gdLst>
              <a:gd name="connsiteX0" fmla="*/ 0 w 3712652"/>
              <a:gd name="connsiteY0" fmla="*/ 0 h 1985026"/>
              <a:gd name="connsiteX1" fmla="*/ 3712652 w 3712652"/>
              <a:gd name="connsiteY1" fmla="*/ 0 h 1985026"/>
              <a:gd name="connsiteX2" fmla="*/ 3712652 w 3712652"/>
              <a:gd name="connsiteY2" fmla="*/ 1985026 h 1985026"/>
              <a:gd name="connsiteX3" fmla="*/ 0 w 3712652"/>
              <a:gd name="connsiteY3" fmla="*/ 1985026 h 1985026"/>
            </a:gdLst>
            <a:ahLst/>
            <a:cxnLst>
              <a:cxn ang="0">
                <a:pos x="connsiteX0" y="connsiteY0"/>
              </a:cxn>
              <a:cxn ang="0">
                <a:pos x="connsiteX1" y="connsiteY1"/>
              </a:cxn>
              <a:cxn ang="0">
                <a:pos x="connsiteX2" y="connsiteY2"/>
              </a:cxn>
              <a:cxn ang="0">
                <a:pos x="connsiteX3" y="connsiteY3"/>
              </a:cxn>
            </a:cxnLst>
            <a:rect l="l" t="t" r="r" b="b"/>
            <a:pathLst>
              <a:path w="3712652" h="1985026">
                <a:moveTo>
                  <a:pt x="0" y="0"/>
                </a:moveTo>
                <a:lnTo>
                  <a:pt x="3712652" y="0"/>
                </a:lnTo>
                <a:lnTo>
                  <a:pt x="3712652" y="1985026"/>
                </a:lnTo>
                <a:lnTo>
                  <a:pt x="0" y="1985026"/>
                </a:lnTo>
                <a:close/>
              </a:path>
            </a:pathLst>
          </a:custGeom>
          <a:solidFill>
            <a:schemeClr val="bg1">
              <a:lumMod val="85000"/>
            </a:schemeClr>
          </a:solidFill>
        </p:spPr>
        <p:txBody>
          <a:bodyPr wrap="square" lIns="108000" tIns="108000" rIns="108000" bIns="108000" anchor="t">
            <a:noAutofit/>
          </a:bodyPr>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logo wilt toevoegen</a:t>
            </a:r>
            <a:endParaRPr lang="en-US" dirty="0"/>
          </a:p>
        </p:txBody>
      </p:sp>
      <p:pic>
        <p:nvPicPr>
          <p:cNvPr id="13" name="Afbeelding 12">
            <a:extLst>
              <a:ext uri="{FF2B5EF4-FFF2-40B4-BE49-F238E27FC236}">
                <a16:creationId xmlns:a16="http://schemas.microsoft.com/office/drawing/2014/main" id="{EF65B3D8-5E50-1F4A-9DC5-2E19A5F8B1A3}"/>
              </a:ext>
            </a:extLst>
          </p:cNvPr>
          <p:cNvPicPr>
            <a:picLocks noChangeAspect="1"/>
          </p:cNvPicPr>
          <p:nvPr userDrawn="1"/>
        </p:nvPicPr>
        <p:blipFill>
          <a:blip r:embed="rId2"/>
          <a:stretch>
            <a:fillRect/>
          </a:stretch>
        </p:blipFill>
        <p:spPr>
          <a:xfrm>
            <a:off x="468000" y="3816000"/>
            <a:ext cx="943003" cy="882000"/>
          </a:xfrm>
          <a:prstGeom prst="rect">
            <a:avLst/>
          </a:prstGeom>
        </p:spPr>
      </p:pic>
    </p:spTree>
    <p:extLst>
      <p:ext uri="{BB962C8B-B14F-4D97-AF65-F5344CB8AC3E}">
        <p14:creationId xmlns:p14="http://schemas.microsoft.com/office/powerpoint/2010/main" val="96701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bee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8000" y="2286000"/>
            <a:ext cx="1836000" cy="252000"/>
          </a:xfrm>
        </p:spPr>
        <p:txBody>
          <a:bodyPr/>
          <a:lstStyle>
            <a:lvl1pPr>
              <a:defRPr sz="1100">
                <a:solidFill>
                  <a:schemeClr val="bg2"/>
                </a:solidFill>
              </a:defRPr>
            </a:lvl1pPr>
          </a:lstStyle>
          <a:p>
            <a:fld id="{AF2AF0FF-14A1-F042-87AF-9DD61C406B15}" type="datetime4">
              <a:rPr lang="nl-NL" smtClean="0"/>
              <a:pPr/>
              <a:t>11 oktober 2022</a:t>
            </a:fld>
            <a:endParaRPr lang="nl-NL" dirty="0"/>
          </a:p>
        </p:txBody>
      </p:sp>
      <p:sp>
        <p:nvSpPr>
          <p:cNvPr id="5" name="Footer Placeholder 4"/>
          <p:cNvSpPr>
            <a:spLocks noGrp="1"/>
          </p:cNvSpPr>
          <p:nvPr>
            <p:ph type="ftr" sz="quarter" idx="11"/>
          </p:nvPr>
        </p:nvSpPr>
        <p:spPr>
          <a:xfrm>
            <a:off x="2065094" y="5328000"/>
            <a:ext cx="4320000" cy="180000"/>
          </a:xfrm>
        </p:spPr>
        <p:txBody>
          <a:bodyPr/>
          <a:lstStyle>
            <a:lvl1pPr>
              <a:defRPr>
                <a:solidFill>
                  <a:schemeClr val="bg1">
                    <a:lumMod val="85000"/>
                  </a:schemeClr>
                </a:solidFill>
              </a:defRPr>
            </a:lvl1pPr>
          </a:lstStyle>
          <a:p>
            <a:r>
              <a:rPr lang="nl-NL"/>
              <a:t>Titel van de presentatie &gt; pas aan via &gt; Functie Koptekst en voettekst</a:t>
            </a:r>
            <a:endParaRPr lang="nl-NL" dirty="0"/>
          </a:p>
        </p:txBody>
      </p:sp>
      <p:sp>
        <p:nvSpPr>
          <p:cNvPr id="6" name="Slide Number Placeholder 5"/>
          <p:cNvSpPr>
            <a:spLocks noGrp="1"/>
          </p:cNvSpPr>
          <p:nvPr>
            <p:ph type="sldNum" sz="quarter" idx="12"/>
          </p:nvPr>
        </p:nvSpPr>
        <p:spPr>
          <a:xfrm>
            <a:off x="457200" y="5328000"/>
            <a:ext cx="360000" cy="180000"/>
          </a:xfrm>
        </p:spPr>
        <p:txBody>
          <a:bodyPr/>
          <a:lstStyle>
            <a:lvl1pPr>
              <a:defRPr>
                <a:solidFill>
                  <a:schemeClr val="bg1">
                    <a:lumMod val="85000"/>
                  </a:schemeClr>
                </a:solidFill>
              </a:defRPr>
            </a:lvl1pPr>
          </a:lstStyle>
          <a:p>
            <a:fld id="{14F1411D-0280-154F-AEAC-4C20B7AA46B2}" type="slidenum">
              <a:rPr lang="nl-NL" smtClean="0"/>
              <a:pPr/>
              <a:t>‹nr.›</a:t>
            </a:fld>
            <a:endParaRPr lang="nl-NL"/>
          </a:p>
        </p:txBody>
      </p:sp>
      <p:sp>
        <p:nvSpPr>
          <p:cNvPr id="7" name="Tijdelijke aanduiding voor afbeelding 6">
            <a:extLst>
              <a:ext uri="{FF2B5EF4-FFF2-40B4-BE49-F238E27FC236}">
                <a16:creationId xmlns:a16="http://schemas.microsoft.com/office/drawing/2014/main" id="{28E892C8-83CC-9B40-81B5-7A2C41FF11EA}"/>
              </a:ext>
            </a:extLst>
          </p:cNvPr>
          <p:cNvSpPr>
            <a:spLocks noGrp="1" noChangeAspect="1"/>
          </p:cNvSpPr>
          <p:nvPr>
            <p:ph type="pic" idx="13" hasCustomPrompt="1"/>
          </p:nvPr>
        </p:nvSpPr>
        <p:spPr>
          <a:xfrm>
            <a:off x="1607627" y="0"/>
            <a:ext cx="7536372" cy="5143500"/>
          </a:xfrm>
          <a:custGeom>
            <a:avLst/>
            <a:gdLst>
              <a:gd name="connsiteX0" fmla="*/ 4759279 w 7536372"/>
              <a:gd name="connsiteY0" fmla="*/ 0 h 5143500"/>
              <a:gd name="connsiteX1" fmla="*/ 7536372 w 7536372"/>
              <a:gd name="connsiteY1" fmla="*/ 0 h 5143500"/>
              <a:gd name="connsiteX2" fmla="*/ 7536372 w 7536372"/>
              <a:gd name="connsiteY2" fmla="*/ 5143500 h 5143500"/>
              <a:gd name="connsiteX3" fmla="*/ 0 w 7536372"/>
              <a:gd name="connsiteY3" fmla="*/ 5143500 h 5143500"/>
              <a:gd name="connsiteX4" fmla="*/ 39427 w 7536372"/>
              <a:gd name="connsiteY4" fmla="*/ 5125590 h 5143500"/>
              <a:gd name="connsiteX5" fmla="*/ 115829 w 7536372"/>
              <a:gd name="connsiteY5" fmla="*/ 5087483 h 5143500"/>
              <a:gd name="connsiteX6" fmla="*/ 159379 w 7536372"/>
              <a:gd name="connsiteY6" fmla="*/ 5066017 h 5143500"/>
              <a:gd name="connsiteX7" fmla="*/ 233616 w 7536372"/>
              <a:gd name="connsiteY7" fmla="*/ 5029180 h 5143500"/>
              <a:gd name="connsiteX8" fmla="*/ 278184 w 7536372"/>
              <a:gd name="connsiteY8" fmla="*/ 5005935 h 5143500"/>
              <a:gd name="connsiteX9" fmla="*/ 349492 w 7536372"/>
              <a:gd name="connsiteY9" fmla="*/ 4970242 h 5143500"/>
              <a:gd name="connsiteX10" fmla="*/ 400427 w 7536372"/>
              <a:gd name="connsiteY10" fmla="*/ 4944837 h 5143500"/>
              <a:gd name="connsiteX11" fmla="*/ 464095 w 7536372"/>
              <a:gd name="connsiteY11" fmla="*/ 4912193 h 5143500"/>
              <a:gd name="connsiteX12" fmla="*/ 517067 w 7536372"/>
              <a:gd name="connsiteY12" fmla="*/ 4884629 h 5143500"/>
              <a:gd name="connsiteX13" fmla="*/ 577043 w 7536372"/>
              <a:gd name="connsiteY13" fmla="*/ 4853382 h 5143500"/>
              <a:gd name="connsiteX14" fmla="*/ 631033 w 7536372"/>
              <a:gd name="connsiteY14" fmla="*/ 4824802 h 5143500"/>
              <a:gd name="connsiteX15" fmla="*/ 688335 w 7536372"/>
              <a:gd name="connsiteY15" fmla="*/ 4794443 h 5143500"/>
              <a:gd name="connsiteX16" fmla="*/ 744618 w 7536372"/>
              <a:gd name="connsiteY16" fmla="*/ 4764085 h 5143500"/>
              <a:gd name="connsiteX17" fmla="*/ 798099 w 7536372"/>
              <a:gd name="connsiteY17" fmla="*/ 4735251 h 5143500"/>
              <a:gd name="connsiteX18" fmla="*/ 857311 w 7536372"/>
              <a:gd name="connsiteY18" fmla="*/ 4702606 h 5143500"/>
              <a:gd name="connsiteX19" fmla="*/ 906208 w 7536372"/>
              <a:gd name="connsiteY19" fmla="*/ 4675804 h 5143500"/>
              <a:gd name="connsiteX20" fmla="*/ 969876 w 7536372"/>
              <a:gd name="connsiteY20" fmla="*/ 4639730 h 5143500"/>
              <a:gd name="connsiteX21" fmla="*/ 1012025 w 7536372"/>
              <a:gd name="connsiteY21" fmla="*/ 4616104 h 5143500"/>
              <a:gd name="connsiteX22" fmla="*/ 1081423 w 7536372"/>
              <a:gd name="connsiteY22" fmla="*/ 4576346 h 5143500"/>
              <a:gd name="connsiteX23" fmla="*/ 1117077 w 7536372"/>
              <a:gd name="connsiteY23" fmla="*/ 4556022 h 5143500"/>
              <a:gd name="connsiteX24" fmla="*/ 1191951 w 7536372"/>
              <a:gd name="connsiteY24" fmla="*/ 4512327 h 5143500"/>
              <a:gd name="connsiteX25" fmla="*/ 1220475 w 7536372"/>
              <a:gd name="connsiteY25" fmla="*/ 4495687 h 5143500"/>
              <a:gd name="connsiteX26" fmla="*/ 1301079 w 7536372"/>
              <a:gd name="connsiteY26" fmla="*/ 4446529 h 5143500"/>
              <a:gd name="connsiteX27" fmla="*/ 1322599 w 7536372"/>
              <a:gd name="connsiteY27" fmla="*/ 4433827 h 5143500"/>
              <a:gd name="connsiteX28" fmla="*/ 1406768 w 7536372"/>
              <a:gd name="connsiteY28" fmla="*/ 4383018 h 5143500"/>
              <a:gd name="connsiteX29" fmla="*/ 1423067 w 7536372"/>
              <a:gd name="connsiteY29" fmla="*/ 4373111 h 5143500"/>
              <a:gd name="connsiteX30" fmla="*/ 1512203 w 7536372"/>
              <a:gd name="connsiteY30" fmla="*/ 4317729 h 5143500"/>
              <a:gd name="connsiteX31" fmla="*/ 1522263 w 7536372"/>
              <a:gd name="connsiteY31" fmla="*/ 4311505 h 5143500"/>
              <a:gd name="connsiteX32" fmla="*/ 1616746 w 7536372"/>
              <a:gd name="connsiteY32" fmla="*/ 4251169 h 5143500"/>
              <a:gd name="connsiteX33" fmla="*/ 1619675 w 7536372"/>
              <a:gd name="connsiteY33" fmla="*/ 4249264 h 5143500"/>
              <a:gd name="connsiteX34" fmla="*/ 4571339 w 7536372"/>
              <a:gd name="connsiteY34" fmla="*/ 588229 h 5143500"/>
              <a:gd name="connsiteX35" fmla="*/ 4574649 w 7536372"/>
              <a:gd name="connsiteY35" fmla="*/ 578829 h 5143500"/>
              <a:gd name="connsiteX36" fmla="*/ 4611195 w 7536372"/>
              <a:gd name="connsiteY36" fmla="*/ 474036 h 5143500"/>
              <a:gd name="connsiteX37" fmla="*/ 4620109 w 7536372"/>
              <a:gd name="connsiteY37" fmla="*/ 447361 h 5143500"/>
              <a:gd name="connsiteX38" fmla="*/ 4650032 w 7536372"/>
              <a:gd name="connsiteY38" fmla="*/ 357811 h 5143500"/>
              <a:gd name="connsiteX39" fmla="*/ 4661875 w 7536372"/>
              <a:gd name="connsiteY39" fmla="*/ 320720 h 5143500"/>
              <a:gd name="connsiteX40" fmla="*/ 4687342 w 7536372"/>
              <a:gd name="connsiteY40" fmla="*/ 239807 h 5143500"/>
              <a:gd name="connsiteX41" fmla="*/ 4702241 w 7536372"/>
              <a:gd name="connsiteY41" fmla="*/ 191285 h 5143500"/>
              <a:gd name="connsiteX42" fmla="*/ 4724143 w 7536372"/>
              <a:gd name="connsiteY42" fmla="*/ 119898 h 5143500"/>
              <a:gd name="connsiteX43" fmla="*/ 4741460 w 7536372"/>
              <a:gd name="connsiteY43" fmla="*/ 608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536372" h="5143500">
                <a:moveTo>
                  <a:pt x="4759279" y="0"/>
                </a:moveTo>
                <a:lnTo>
                  <a:pt x="7536372" y="0"/>
                </a:lnTo>
                <a:lnTo>
                  <a:pt x="7536372" y="5143500"/>
                </a:lnTo>
                <a:lnTo>
                  <a:pt x="0" y="5143500"/>
                </a:lnTo>
                <a:lnTo>
                  <a:pt x="39427" y="5125590"/>
                </a:lnTo>
                <a:lnTo>
                  <a:pt x="115829" y="5087483"/>
                </a:lnTo>
                <a:lnTo>
                  <a:pt x="159379" y="5066017"/>
                </a:lnTo>
                <a:lnTo>
                  <a:pt x="233616" y="5029180"/>
                </a:lnTo>
                <a:lnTo>
                  <a:pt x="278184" y="5005935"/>
                </a:lnTo>
                <a:lnTo>
                  <a:pt x="349492" y="4970242"/>
                </a:lnTo>
                <a:lnTo>
                  <a:pt x="400427" y="4944837"/>
                </a:lnTo>
                <a:lnTo>
                  <a:pt x="464095" y="4912193"/>
                </a:lnTo>
                <a:cubicBezTo>
                  <a:pt x="481922" y="4903047"/>
                  <a:pt x="499367" y="4893775"/>
                  <a:pt x="517067" y="4884629"/>
                </a:cubicBezTo>
                <a:lnTo>
                  <a:pt x="577043" y="4853382"/>
                </a:lnTo>
                <a:lnTo>
                  <a:pt x="631033" y="4824802"/>
                </a:lnTo>
                <a:lnTo>
                  <a:pt x="688335" y="4794443"/>
                </a:lnTo>
                <a:lnTo>
                  <a:pt x="744618" y="4764085"/>
                </a:lnTo>
                <a:lnTo>
                  <a:pt x="798099" y="4735251"/>
                </a:lnTo>
                <a:cubicBezTo>
                  <a:pt x="817964" y="4724454"/>
                  <a:pt x="837573" y="4713530"/>
                  <a:pt x="857311" y="4702606"/>
                </a:cubicBezTo>
                <a:cubicBezTo>
                  <a:pt x="873610" y="4693715"/>
                  <a:pt x="890036" y="4684823"/>
                  <a:pt x="906208" y="4675804"/>
                </a:cubicBezTo>
                <a:cubicBezTo>
                  <a:pt x="927261" y="4663864"/>
                  <a:pt x="948484" y="4651840"/>
                  <a:pt x="969876" y="4639730"/>
                </a:cubicBezTo>
                <a:lnTo>
                  <a:pt x="1012025" y="4616104"/>
                </a:lnTo>
                <a:cubicBezTo>
                  <a:pt x="1035327" y="4602894"/>
                  <a:pt x="1058375" y="4589683"/>
                  <a:pt x="1081423" y="4576346"/>
                </a:cubicBezTo>
                <a:lnTo>
                  <a:pt x="1117077" y="4556022"/>
                </a:lnTo>
                <a:cubicBezTo>
                  <a:pt x="1142163" y="4541542"/>
                  <a:pt x="1166484" y="4526934"/>
                  <a:pt x="1191951" y="4512327"/>
                </a:cubicBezTo>
                <a:lnTo>
                  <a:pt x="1220475" y="4495687"/>
                </a:lnTo>
                <a:lnTo>
                  <a:pt x="1301079" y="4446529"/>
                </a:lnTo>
                <a:lnTo>
                  <a:pt x="1322599" y="4433827"/>
                </a:lnTo>
                <a:cubicBezTo>
                  <a:pt x="1350783" y="4416891"/>
                  <a:pt x="1378839" y="4399955"/>
                  <a:pt x="1406768" y="4383018"/>
                </a:cubicBezTo>
                <a:lnTo>
                  <a:pt x="1423067" y="4373111"/>
                </a:lnTo>
                <a:cubicBezTo>
                  <a:pt x="1453034" y="4354734"/>
                  <a:pt x="1482746" y="4336274"/>
                  <a:pt x="1512203" y="4317729"/>
                </a:cubicBezTo>
                <a:lnTo>
                  <a:pt x="1522263" y="4311505"/>
                </a:lnTo>
                <a:cubicBezTo>
                  <a:pt x="1554012" y="4291350"/>
                  <a:pt x="1585506" y="4271238"/>
                  <a:pt x="1616746" y="4251169"/>
                </a:cubicBezTo>
                <a:lnTo>
                  <a:pt x="1619675" y="4249264"/>
                </a:lnTo>
                <a:cubicBezTo>
                  <a:pt x="3039479" y="3333052"/>
                  <a:pt x="3977186" y="2253618"/>
                  <a:pt x="4571339" y="588229"/>
                </a:cubicBezTo>
                <a:cubicBezTo>
                  <a:pt x="4572485" y="585181"/>
                  <a:pt x="4573503" y="582005"/>
                  <a:pt x="4574649" y="578829"/>
                </a:cubicBezTo>
                <a:cubicBezTo>
                  <a:pt x="4586959" y="544110"/>
                  <a:pt x="4599141" y="509179"/>
                  <a:pt x="4611195" y="474036"/>
                </a:cubicBezTo>
                <a:cubicBezTo>
                  <a:pt x="4614251" y="465145"/>
                  <a:pt x="4617052" y="456253"/>
                  <a:pt x="4620109" y="447361"/>
                </a:cubicBezTo>
                <a:cubicBezTo>
                  <a:pt x="4630168" y="417638"/>
                  <a:pt x="4640228" y="387915"/>
                  <a:pt x="4650032" y="357811"/>
                </a:cubicBezTo>
                <a:cubicBezTo>
                  <a:pt x="4654107" y="346125"/>
                  <a:pt x="4657928" y="333423"/>
                  <a:pt x="4661875" y="320720"/>
                </a:cubicBezTo>
                <a:cubicBezTo>
                  <a:pt x="4670364" y="293961"/>
                  <a:pt x="4678853" y="266990"/>
                  <a:pt x="4687342" y="239807"/>
                </a:cubicBezTo>
                <a:cubicBezTo>
                  <a:pt x="4692308" y="223802"/>
                  <a:pt x="4697275" y="207416"/>
                  <a:pt x="4702241" y="191285"/>
                </a:cubicBezTo>
                <a:cubicBezTo>
                  <a:pt x="4709499" y="167531"/>
                  <a:pt x="4716884" y="143905"/>
                  <a:pt x="4724143" y="119898"/>
                </a:cubicBezTo>
                <a:cubicBezTo>
                  <a:pt x="4729873" y="100464"/>
                  <a:pt x="4735603" y="80521"/>
                  <a:pt x="4741460" y="60833"/>
                </a:cubicBezTo>
                <a:close/>
              </a:path>
            </a:pathLst>
          </a:custGeom>
          <a:solidFill>
            <a:schemeClr val="bg1">
              <a:lumMod val="85000"/>
            </a:schemeClr>
          </a:solidFill>
        </p:spPr>
        <p:txBody>
          <a:bodyPr wrap="square" lIns="4680000" tIns="360000" rIns="360000" anchor="t">
            <a:noAutofit/>
          </a:bodyPr>
          <a:lstStyle>
            <a:lvl1pPr marL="0" indent="0" algn="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9" name="Subtitle 2">
            <a:extLst>
              <a:ext uri="{FF2B5EF4-FFF2-40B4-BE49-F238E27FC236}">
                <a16:creationId xmlns:a16="http://schemas.microsoft.com/office/drawing/2014/main" id="{19002D9F-ECA6-144F-841E-68C8DBD6AC49}"/>
              </a:ext>
            </a:extLst>
          </p:cNvPr>
          <p:cNvSpPr>
            <a:spLocks noGrp="1"/>
          </p:cNvSpPr>
          <p:nvPr>
            <p:ph type="subTitle" idx="1" hasCustomPrompt="1"/>
          </p:nvPr>
        </p:nvSpPr>
        <p:spPr>
          <a:xfrm>
            <a:off x="468000" y="1727851"/>
            <a:ext cx="5292000" cy="540000"/>
          </a:xfrm>
        </p:spPr>
        <p:txBody>
          <a:bodyPr anchor="t" anchorCtr="0"/>
          <a:lstStyle>
            <a:lvl1pPr marL="0" indent="0" algn="l">
              <a:lnSpc>
                <a:spcPct val="110000"/>
              </a:lnSpc>
              <a:buNone/>
              <a:defRPr sz="1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Titel Klikken om de ondertitelstijl van het model te bewerken</a:t>
            </a:r>
            <a:endParaRPr lang="en-US" dirty="0"/>
          </a:p>
        </p:txBody>
      </p:sp>
      <p:sp>
        <p:nvSpPr>
          <p:cNvPr id="13" name="Title 1">
            <a:extLst>
              <a:ext uri="{FF2B5EF4-FFF2-40B4-BE49-F238E27FC236}">
                <a16:creationId xmlns:a16="http://schemas.microsoft.com/office/drawing/2014/main" id="{8799CED1-527B-5947-9AA8-B3EF4E94A746}"/>
              </a:ext>
            </a:extLst>
          </p:cNvPr>
          <p:cNvSpPr>
            <a:spLocks noGrp="1"/>
          </p:cNvSpPr>
          <p:nvPr>
            <p:ph type="ctrTitle" hasCustomPrompt="1"/>
          </p:nvPr>
        </p:nvSpPr>
        <p:spPr>
          <a:xfrm>
            <a:off x="468000" y="324000"/>
            <a:ext cx="5292000" cy="1152000"/>
          </a:xfrm>
        </p:spPr>
        <p:txBody>
          <a:bodyPr anchor="b" anchorCtr="0"/>
          <a:lstStyle>
            <a:lvl1pPr algn="l">
              <a:lnSpc>
                <a:spcPct val="85000"/>
              </a:lnSpc>
              <a:defRPr sz="4200"/>
            </a:lvl1pPr>
          </a:lstStyle>
          <a:p>
            <a:r>
              <a:rPr lang="nl-NL" dirty="0"/>
              <a:t>Voeg hier een titel in</a:t>
            </a:r>
            <a:endParaRPr lang="en-US" dirty="0"/>
          </a:p>
        </p:txBody>
      </p:sp>
      <p:pic>
        <p:nvPicPr>
          <p:cNvPr id="11" name="Afbeelding 10">
            <a:extLst>
              <a:ext uri="{FF2B5EF4-FFF2-40B4-BE49-F238E27FC236}">
                <a16:creationId xmlns:a16="http://schemas.microsoft.com/office/drawing/2014/main" id="{421F7B2A-50FC-9B45-8A08-7DC88CFAAD9E}"/>
              </a:ext>
            </a:extLst>
          </p:cNvPr>
          <p:cNvPicPr>
            <a:picLocks noChangeAspect="1"/>
          </p:cNvPicPr>
          <p:nvPr userDrawn="1"/>
        </p:nvPicPr>
        <p:blipFill>
          <a:blip r:embed="rId2"/>
          <a:stretch>
            <a:fillRect/>
          </a:stretch>
        </p:blipFill>
        <p:spPr>
          <a:xfrm>
            <a:off x="468000" y="3816000"/>
            <a:ext cx="943003" cy="882000"/>
          </a:xfrm>
          <a:prstGeom prst="rect">
            <a:avLst/>
          </a:prstGeom>
        </p:spPr>
      </p:pic>
    </p:spTree>
    <p:extLst>
      <p:ext uri="{BB962C8B-B14F-4D97-AF65-F5344CB8AC3E}">
        <p14:creationId xmlns:p14="http://schemas.microsoft.com/office/powerpoint/2010/main" val="3856940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subkop en tekst">
    <p:spTree>
      <p:nvGrpSpPr>
        <p:cNvPr id="1" name=""/>
        <p:cNvGrpSpPr/>
        <p:nvPr/>
      </p:nvGrpSpPr>
      <p:grpSpPr>
        <a:xfrm>
          <a:off x="0" y="0"/>
          <a:ext cx="0" cy="0"/>
          <a:chOff x="0" y="0"/>
          <a:chExt cx="0" cy="0"/>
        </a:xfrm>
      </p:grpSpPr>
      <p:sp>
        <p:nvSpPr>
          <p:cNvPr id="2" name="Title 1"/>
          <p:cNvSpPr>
            <a:spLocks noGrp="1"/>
          </p:cNvSpPr>
          <p:nvPr>
            <p:ph type="title"/>
          </p:nvPr>
        </p:nvSpPr>
        <p:spPr>
          <a:xfrm>
            <a:off x="468002" y="360000"/>
            <a:ext cx="7740000" cy="900000"/>
          </a:xfrm>
        </p:spPr>
        <p:txBody>
          <a:bodyPr/>
          <a:lstStyle>
            <a:lvl1pPr>
              <a:lnSpc>
                <a:spcPct val="100000"/>
              </a:lnSpc>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p:nvPr>
        </p:nvSpPr>
        <p:spPr>
          <a:xfrm>
            <a:off x="468000" y="1584000"/>
            <a:ext cx="6480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9" name="Text Placeholder 3">
            <a:extLst>
              <a:ext uri="{FF2B5EF4-FFF2-40B4-BE49-F238E27FC236}">
                <a16:creationId xmlns:a16="http://schemas.microsoft.com/office/drawing/2014/main" id="{C108D3C8-DFE9-0D45-86F9-FFFCBCDE507F}"/>
              </a:ext>
            </a:extLst>
          </p:cNvPr>
          <p:cNvSpPr>
            <a:spLocks noGrp="1"/>
          </p:cNvSpPr>
          <p:nvPr>
            <p:ph type="body" sz="half" idx="13"/>
          </p:nvPr>
        </p:nvSpPr>
        <p:spPr>
          <a:xfrm>
            <a:off x="468000" y="1872000"/>
            <a:ext cx="6480000" cy="2592000"/>
          </a:xfrm>
        </p:spPr>
        <p:txBody>
          <a:bodyPr/>
          <a:lstStyle>
            <a:lvl1pPr marL="0" indent="0">
              <a:lnSpc>
                <a:spcPts val="1900"/>
              </a:lnSpc>
              <a:buNone/>
              <a:defRPr sz="15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1851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subkop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468002" y="360000"/>
            <a:ext cx="7740000" cy="900000"/>
          </a:xfrm>
        </p:spPr>
        <p:txBody>
          <a:bodyPr/>
          <a:lstStyle>
            <a:lvl1pPr>
              <a:lnSpc>
                <a:spcPct val="100000"/>
              </a:lnSpc>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p:nvPr>
        </p:nvSpPr>
        <p:spPr>
          <a:xfrm>
            <a:off x="468000" y="1584000"/>
            <a:ext cx="6480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0" name="Text Placeholder 2">
            <a:extLst>
              <a:ext uri="{FF2B5EF4-FFF2-40B4-BE49-F238E27FC236}">
                <a16:creationId xmlns:a16="http://schemas.microsoft.com/office/drawing/2014/main" id="{21C09CCD-1A71-644D-A11A-237D2835FD7D}"/>
              </a:ext>
            </a:extLst>
          </p:cNvPr>
          <p:cNvSpPr>
            <a:spLocks noGrp="1"/>
          </p:cNvSpPr>
          <p:nvPr>
            <p:ph idx="1"/>
          </p:nvPr>
        </p:nvSpPr>
        <p:spPr>
          <a:xfrm>
            <a:off x="468000" y="1872000"/>
            <a:ext cx="6480000" cy="259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955448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en opsomm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29926B-3126-E446-9C4D-3CDD5194BF3F}" type="datetime4">
              <a:rPr lang="nl-NL" smtClean="0"/>
              <a:t>11 oktober 2022</a:t>
            </a:fld>
            <a:endParaRPr lang="nl-NL"/>
          </a:p>
        </p:txBody>
      </p:sp>
      <p:sp>
        <p:nvSpPr>
          <p:cNvPr id="4" name="Footer Placeholder 3"/>
          <p:cNvSpPr>
            <a:spLocks noGrp="1"/>
          </p:cNvSpPr>
          <p:nvPr>
            <p:ph type="ftr" sz="quarter" idx="11"/>
          </p:nvPr>
        </p:nvSpPr>
        <p:spPr/>
        <p:txBody>
          <a:bodyPr/>
          <a:lstStyle/>
          <a:p>
            <a:r>
              <a:rPr lang="nl-NL"/>
              <a:t>Titel van de presentatie &gt; pas aan via &gt; Functie Koptekst en voettekst</a:t>
            </a:r>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
        <p:nvSpPr>
          <p:cNvPr id="6" name="Title 1">
            <a:extLst>
              <a:ext uri="{FF2B5EF4-FFF2-40B4-BE49-F238E27FC236}">
                <a16:creationId xmlns:a16="http://schemas.microsoft.com/office/drawing/2014/main" id="{6A5B6194-2B31-4E4C-91CB-B0F948890625}"/>
              </a:ext>
            </a:extLst>
          </p:cNvPr>
          <p:cNvSpPr>
            <a:spLocks noGrp="1"/>
          </p:cNvSpPr>
          <p:nvPr>
            <p:ph type="title"/>
          </p:nvPr>
        </p:nvSpPr>
        <p:spPr>
          <a:xfrm>
            <a:off x="468000" y="360000"/>
            <a:ext cx="7740000" cy="900000"/>
          </a:xfrm>
        </p:spPr>
        <p:txBody>
          <a:bodyPr/>
          <a:lstStyle>
            <a:lvl1pPr>
              <a:lnSpc>
                <a:spcPct val="100000"/>
              </a:lnSpc>
              <a:defRPr/>
            </a:lvl1pPr>
          </a:lstStyle>
          <a:p>
            <a:r>
              <a:rPr lang="nl-NL" dirty="0"/>
              <a:t>Klik om stijl te bewerken</a:t>
            </a:r>
            <a:endParaRPr lang="en-US" dirty="0"/>
          </a:p>
        </p:txBody>
      </p:sp>
      <p:sp>
        <p:nvSpPr>
          <p:cNvPr id="8" name="Vrije vorm 7">
            <a:extLst>
              <a:ext uri="{FF2B5EF4-FFF2-40B4-BE49-F238E27FC236}">
                <a16:creationId xmlns:a16="http://schemas.microsoft.com/office/drawing/2014/main" id="{B4789DF3-81B9-9046-AD57-3D8B6105592D}"/>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tx2"/>
          </a:solidFill>
          <a:ln w="9481" cap="flat">
            <a:noFill/>
            <a:prstDash val="solid"/>
            <a:miter/>
          </a:ln>
        </p:spPr>
        <p:txBody>
          <a:bodyPr rtlCol="0" anchor="ctr"/>
          <a:lstStyle/>
          <a:p>
            <a:endParaRPr lang="nl-NL"/>
          </a:p>
        </p:txBody>
      </p:sp>
      <p:sp>
        <p:nvSpPr>
          <p:cNvPr id="9" name="Content Placeholder 2">
            <a:extLst>
              <a:ext uri="{FF2B5EF4-FFF2-40B4-BE49-F238E27FC236}">
                <a16:creationId xmlns:a16="http://schemas.microsoft.com/office/drawing/2014/main" id="{5D3E5D24-641D-9046-AED2-FF3C3E94504C}"/>
              </a:ext>
            </a:extLst>
          </p:cNvPr>
          <p:cNvSpPr>
            <a:spLocks noGrp="1"/>
          </p:cNvSpPr>
          <p:nvPr>
            <p:ph idx="1"/>
          </p:nvPr>
        </p:nvSpPr>
        <p:spPr>
          <a:xfrm>
            <a:off x="468000" y="1584000"/>
            <a:ext cx="6480000" cy="2880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405778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beeld">
    <p:spTree>
      <p:nvGrpSpPr>
        <p:cNvPr id="1" name=""/>
        <p:cNvGrpSpPr/>
        <p:nvPr/>
      </p:nvGrpSpPr>
      <p:grpSpPr>
        <a:xfrm>
          <a:off x="0" y="0"/>
          <a:ext cx="0" cy="0"/>
          <a:chOff x="0" y="0"/>
          <a:chExt cx="0" cy="0"/>
        </a:xfrm>
      </p:grpSpPr>
      <p:sp>
        <p:nvSpPr>
          <p:cNvPr id="2" name="Title 1"/>
          <p:cNvSpPr>
            <a:spLocks noGrp="1"/>
          </p:cNvSpPr>
          <p:nvPr>
            <p:ph type="title"/>
          </p:nvPr>
        </p:nvSpPr>
        <p:spPr>
          <a:xfrm>
            <a:off x="468000" y="360000"/>
            <a:ext cx="4104000" cy="900000"/>
          </a:xfrm>
        </p:spPr>
        <p:txBody>
          <a:bodyPr/>
          <a:lstStyle>
            <a:lvl1pPr>
              <a:lnSpc>
                <a:spcPct val="100000"/>
              </a:lnSpc>
              <a:defRPr>
                <a:solidFill>
                  <a:schemeClr val="tx2"/>
                </a:solidFill>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hasCustomPrompt="1"/>
          </p:nvPr>
        </p:nvSpPr>
        <p:spPr>
          <a:xfrm>
            <a:off x="468000" y="1584000"/>
            <a:ext cx="4104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te bewerken</a:t>
            </a:r>
          </a:p>
        </p:txBody>
      </p:sp>
      <p:sp>
        <p:nvSpPr>
          <p:cNvPr id="10" name="Picture Placeholder 2">
            <a:extLst>
              <a:ext uri="{FF2B5EF4-FFF2-40B4-BE49-F238E27FC236}">
                <a16:creationId xmlns:a16="http://schemas.microsoft.com/office/drawing/2014/main" id="{0836E373-02E8-AE43-9E7D-CAA033E099D2}"/>
              </a:ext>
            </a:extLst>
          </p:cNvPr>
          <p:cNvSpPr>
            <a:spLocks noGrp="1"/>
          </p:cNvSpPr>
          <p:nvPr>
            <p:ph type="pic" idx="14"/>
          </p:nvPr>
        </p:nvSpPr>
        <p:spPr>
          <a:xfrm>
            <a:off x="4716000" y="432001"/>
            <a:ext cx="3960000" cy="3311999"/>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Content Placeholder 2">
            <a:extLst>
              <a:ext uri="{FF2B5EF4-FFF2-40B4-BE49-F238E27FC236}">
                <a16:creationId xmlns:a16="http://schemas.microsoft.com/office/drawing/2014/main" id="{F17731A5-FF5B-C340-8BC8-3A5C6D84E1ED}"/>
              </a:ext>
            </a:extLst>
          </p:cNvPr>
          <p:cNvSpPr>
            <a:spLocks noGrp="1"/>
          </p:cNvSpPr>
          <p:nvPr>
            <p:ph idx="1"/>
          </p:nvPr>
        </p:nvSpPr>
        <p:spPr>
          <a:xfrm>
            <a:off x="468000" y="1872000"/>
            <a:ext cx="4104000" cy="2592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746104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beeld 2">
    <p:spTree>
      <p:nvGrpSpPr>
        <p:cNvPr id="1" name=""/>
        <p:cNvGrpSpPr/>
        <p:nvPr/>
      </p:nvGrpSpPr>
      <p:grpSpPr>
        <a:xfrm>
          <a:off x="0" y="0"/>
          <a:ext cx="0" cy="0"/>
          <a:chOff x="0" y="0"/>
          <a:chExt cx="0" cy="0"/>
        </a:xfrm>
      </p:grpSpPr>
      <p:sp>
        <p:nvSpPr>
          <p:cNvPr id="2" name="Title 1"/>
          <p:cNvSpPr>
            <a:spLocks noGrp="1"/>
          </p:cNvSpPr>
          <p:nvPr>
            <p:ph type="title"/>
          </p:nvPr>
        </p:nvSpPr>
        <p:spPr>
          <a:xfrm>
            <a:off x="468000" y="360000"/>
            <a:ext cx="4104000" cy="900000"/>
          </a:xfrm>
        </p:spPr>
        <p:txBody>
          <a:bodyPr/>
          <a:lstStyle>
            <a:lvl1pPr>
              <a:lnSpc>
                <a:spcPct val="100000"/>
              </a:lnSpc>
              <a:defRPr>
                <a:solidFill>
                  <a:schemeClr val="tx2"/>
                </a:solidFill>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a:xfrm>
            <a:off x="2065094" y="5328000"/>
            <a:ext cx="4320000" cy="180000"/>
          </a:xfrm>
        </p:spPr>
        <p:txBody>
          <a:bodyPr/>
          <a:lstStyle>
            <a:lvl1pPr>
              <a:defRPr>
                <a:solidFill>
                  <a:srgbClr val="ECECEC"/>
                </a:solidFill>
              </a:defRPr>
            </a:lvl1pPr>
          </a:lstStyle>
          <a:p>
            <a:r>
              <a:rPr lang="nl-NL" dirty="0"/>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hasCustomPrompt="1"/>
          </p:nvPr>
        </p:nvSpPr>
        <p:spPr>
          <a:xfrm>
            <a:off x="468000" y="1584000"/>
            <a:ext cx="4104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te bewerken</a:t>
            </a:r>
          </a:p>
        </p:txBody>
      </p:sp>
      <p:sp>
        <p:nvSpPr>
          <p:cNvPr id="13" name="Tijdelijke aanduiding voor afbeelding 12">
            <a:extLst>
              <a:ext uri="{FF2B5EF4-FFF2-40B4-BE49-F238E27FC236}">
                <a16:creationId xmlns:a16="http://schemas.microsoft.com/office/drawing/2014/main" id="{8F44C464-D549-8246-BA1D-030B56B173EB}"/>
              </a:ext>
            </a:extLst>
          </p:cNvPr>
          <p:cNvSpPr>
            <a:spLocks noGrp="1"/>
          </p:cNvSpPr>
          <p:nvPr>
            <p:ph type="pic" idx="14"/>
          </p:nvPr>
        </p:nvSpPr>
        <p:spPr>
          <a:xfrm>
            <a:off x="4716000" y="0"/>
            <a:ext cx="4428000" cy="5143500"/>
          </a:xfrm>
          <a:custGeom>
            <a:avLst/>
            <a:gdLst>
              <a:gd name="connsiteX0" fmla="*/ 0 w 4428000"/>
              <a:gd name="connsiteY0" fmla="*/ 0 h 5143500"/>
              <a:gd name="connsiteX1" fmla="*/ 4428000 w 4428000"/>
              <a:gd name="connsiteY1" fmla="*/ 0 h 5143500"/>
              <a:gd name="connsiteX2" fmla="*/ 4428000 w 4428000"/>
              <a:gd name="connsiteY2" fmla="*/ 3937916 h 5143500"/>
              <a:gd name="connsiteX3" fmla="*/ 1947419 w 4428000"/>
              <a:gd name="connsiteY3" fmla="*/ 4918194 h 5143500"/>
              <a:gd name="connsiteX4" fmla="*/ 1666802 w 4428000"/>
              <a:gd name="connsiteY4" fmla="*/ 5143500 h 5143500"/>
              <a:gd name="connsiteX5" fmla="*/ 0 w 4428000"/>
              <a:gd name="connsiteY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000" h="5143500">
                <a:moveTo>
                  <a:pt x="0" y="0"/>
                </a:moveTo>
                <a:lnTo>
                  <a:pt x="4428000" y="0"/>
                </a:lnTo>
                <a:lnTo>
                  <a:pt x="4428000" y="3937916"/>
                </a:lnTo>
                <a:cubicBezTo>
                  <a:pt x="3461069" y="4064854"/>
                  <a:pt x="2625020" y="4414129"/>
                  <a:pt x="1947419" y="4918194"/>
                </a:cubicBezTo>
                <a:lnTo>
                  <a:pt x="1666802" y="5143500"/>
                </a:lnTo>
                <a:lnTo>
                  <a:pt x="0" y="5143500"/>
                </a:lnTo>
                <a:close/>
              </a:path>
            </a:pathLst>
          </a:custGeom>
          <a:solidFill>
            <a:schemeClr val="bg1">
              <a:lumMod val="85000"/>
            </a:schemeClr>
          </a:solidFill>
        </p:spPr>
        <p:txBody>
          <a:bodyPr wrap="square" lIns="360000" tIns="360000" rIns="360000" anchor="t">
            <a:noAutofit/>
          </a:bodyPr>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afbeelding wilt toevoegen</a:t>
            </a:r>
            <a:endParaRPr lang="en-US" dirty="0"/>
          </a:p>
        </p:txBody>
      </p:sp>
      <p:sp>
        <p:nvSpPr>
          <p:cNvPr id="11" name="Content Placeholder 2">
            <a:extLst>
              <a:ext uri="{FF2B5EF4-FFF2-40B4-BE49-F238E27FC236}">
                <a16:creationId xmlns:a16="http://schemas.microsoft.com/office/drawing/2014/main" id="{F17731A5-FF5B-C340-8BC8-3A5C6D84E1ED}"/>
              </a:ext>
            </a:extLst>
          </p:cNvPr>
          <p:cNvSpPr>
            <a:spLocks noGrp="1"/>
          </p:cNvSpPr>
          <p:nvPr>
            <p:ph idx="1"/>
          </p:nvPr>
        </p:nvSpPr>
        <p:spPr>
          <a:xfrm>
            <a:off x="468000" y="1872000"/>
            <a:ext cx="4104000" cy="2592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261687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kolommen">
    <p:spTree>
      <p:nvGrpSpPr>
        <p:cNvPr id="1" name=""/>
        <p:cNvGrpSpPr/>
        <p:nvPr/>
      </p:nvGrpSpPr>
      <p:grpSpPr>
        <a:xfrm>
          <a:off x="0" y="0"/>
          <a:ext cx="0" cy="0"/>
          <a:chOff x="0" y="0"/>
          <a:chExt cx="0" cy="0"/>
        </a:xfrm>
      </p:grpSpPr>
      <p:sp>
        <p:nvSpPr>
          <p:cNvPr id="2" name="Title 1"/>
          <p:cNvSpPr>
            <a:spLocks noGrp="1"/>
          </p:cNvSpPr>
          <p:nvPr>
            <p:ph type="title"/>
          </p:nvPr>
        </p:nvSpPr>
        <p:spPr>
          <a:xfrm>
            <a:off x="468001" y="360000"/>
            <a:ext cx="7740000" cy="900000"/>
          </a:xfrm>
        </p:spPr>
        <p:txBody>
          <a:bodyPr/>
          <a:lstStyle>
            <a:lvl1pPr>
              <a:lnSpc>
                <a:spcPts val="3800"/>
              </a:lnSpc>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hasCustomPrompt="1"/>
          </p:nvPr>
        </p:nvSpPr>
        <p:spPr>
          <a:xfrm>
            <a:off x="468000" y="1584000"/>
            <a:ext cx="3672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te bewerken</a:t>
            </a:r>
          </a:p>
        </p:txBody>
      </p:sp>
      <p:sp>
        <p:nvSpPr>
          <p:cNvPr id="13" name="Text Placeholder 3">
            <a:extLst>
              <a:ext uri="{FF2B5EF4-FFF2-40B4-BE49-F238E27FC236}">
                <a16:creationId xmlns:a16="http://schemas.microsoft.com/office/drawing/2014/main" id="{649D4102-6199-914E-9D58-EF156BCB7E5F}"/>
              </a:ext>
            </a:extLst>
          </p:cNvPr>
          <p:cNvSpPr>
            <a:spLocks noGrp="1"/>
          </p:cNvSpPr>
          <p:nvPr>
            <p:ph type="body" sz="half" idx="14" hasCustomPrompt="1"/>
          </p:nvPr>
        </p:nvSpPr>
        <p:spPr>
          <a:xfrm>
            <a:off x="4572000" y="1584129"/>
            <a:ext cx="3672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te bewerken</a:t>
            </a:r>
          </a:p>
        </p:txBody>
      </p:sp>
      <p:sp>
        <p:nvSpPr>
          <p:cNvPr id="11" name="Content Placeholder 2">
            <a:extLst>
              <a:ext uri="{FF2B5EF4-FFF2-40B4-BE49-F238E27FC236}">
                <a16:creationId xmlns:a16="http://schemas.microsoft.com/office/drawing/2014/main" id="{7181E580-99E2-BC4E-85FB-C03CE0D627C3}"/>
              </a:ext>
            </a:extLst>
          </p:cNvPr>
          <p:cNvSpPr>
            <a:spLocks noGrp="1"/>
          </p:cNvSpPr>
          <p:nvPr>
            <p:ph idx="1" hasCustomPrompt="1"/>
          </p:nvPr>
        </p:nvSpPr>
        <p:spPr>
          <a:xfrm>
            <a:off x="468000" y="1871999"/>
            <a:ext cx="3672000" cy="2592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dirty="0"/>
              <a:t>Klikken om de tekststijl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C5D9DDDA-F591-AF44-9321-5640A3F42E73}"/>
              </a:ext>
            </a:extLst>
          </p:cNvPr>
          <p:cNvSpPr>
            <a:spLocks noGrp="1"/>
          </p:cNvSpPr>
          <p:nvPr>
            <p:ph idx="15" hasCustomPrompt="1"/>
          </p:nvPr>
        </p:nvSpPr>
        <p:spPr>
          <a:xfrm>
            <a:off x="4572000" y="1871999"/>
            <a:ext cx="3672000" cy="2592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dirty="0"/>
              <a:t>Klikken om de tekststijl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448824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en citaat">
    <p:spTree>
      <p:nvGrpSpPr>
        <p:cNvPr id="1" name=""/>
        <p:cNvGrpSpPr/>
        <p:nvPr/>
      </p:nvGrpSpPr>
      <p:grpSpPr>
        <a:xfrm>
          <a:off x="0" y="0"/>
          <a:ext cx="0" cy="0"/>
          <a:chOff x="0" y="0"/>
          <a:chExt cx="0" cy="0"/>
        </a:xfrm>
      </p:grpSpPr>
      <p:sp>
        <p:nvSpPr>
          <p:cNvPr id="2" name="Title 1"/>
          <p:cNvSpPr>
            <a:spLocks noGrp="1"/>
          </p:cNvSpPr>
          <p:nvPr>
            <p:ph type="title"/>
          </p:nvPr>
        </p:nvSpPr>
        <p:spPr>
          <a:xfrm>
            <a:off x="468000" y="360000"/>
            <a:ext cx="8208000" cy="900000"/>
          </a:xfrm>
        </p:spPr>
        <p:txBody>
          <a:bodyPr/>
          <a:lstStyle>
            <a:lvl1pPr>
              <a:lnSpc>
                <a:spcPct val="100000"/>
              </a:lnSpc>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hasCustomPrompt="1"/>
          </p:nvPr>
        </p:nvSpPr>
        <p:spPr>
          <a:xfrm>
            <a:off x="468000" y="1584000"/>
            <a:ext cx="4140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te bewerken</a:t>
            </a:r>
          </a:p>
        </p:txBody>
      </p:sp>
      <p:sp>
        <p:nvSpPr>
          <p:cNvPr id="9" name="Text Placeholder 3">
            <a:extLst>
              <a:ext uri="{FF2B5EF4-FFF2-40B4-BE49-F238E27FC236}">
                <a16:creationId xmlns:a16="http://schemas.microsoft.com/office/drawing/2014/main" id="{C108D3C8-DFE9-0D45-86F9-FFFCBCDE507F}"/>
              </a:ext>
            </a:extLst>
          </p:cNvPr>
          <p:cNvSpPr>
            <a:spLocks noGrp="1"/>
          </p:cNvSpPr>
          <p:nvPr>
            <p:ph type="body" sz="half" idx="13"/>
          </p:nvPr>
        </p:nvSpPr>
        <p:spPr>
          <a:xfrm>
            <a:off x="468000" y="1872000"/>
            <a:ext cx="4140000" cy="2592000"/>
          </a:xfrm>
        </p:spPr>
        <p:txBody>
          <a:bodyPr/>
          <a:lstStyle>
            <a:lvl1pPr marL="0" indent="0">
              <a:lnSpc>
                <a:spcPts val="1900"/>
              </a:lnSpc>
              <a:buNone/>
              <a:defRPr sz="15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44776E5F-0612-5544-90CB-9B0A32B55B42}"/>
              </a:ext>
            </a:extLst>
          </p:cNvPr>
          <p:cNvSpPr>
            <a:spLocks noGrp="1"/>
          </p:cNvSpPr>
          <p:nvPr>
            <p:ph type="body" sz="half" idx="14" hasCustomPrompt="1"/>
          </p:nvPr>
        </p:nvSpPr>
        <p:spPr>
          <a:xfrm>
            <a:off x="5507999" y="3456000"/>
            <a:ext cx="2988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Naam</a:t>
            </a:r>
          </a:p>
        </p:txBody>
      </p:sp>
      <p:sp>
        <p:nvSpPr>
          <p:cNvPr id="14" name="Text Placeholder 3">
            <a:extLst>
              <a:ext uri="{FF2B5EF4-FFF2-40B4-BE49-F238E27FC236}">
                <a16:creationId xmlns:a16="http://schemas.microsoft.com/office/drawing/2014/main" id="{39B1B5B2-E085-FC42-8488-CCCA11BB694D}"/>
              </a:ext>
            </a:extLst>
          </p:cNvPr>
          <p:cNvSpPr>
            <a:spLocks noGrp="1"/>
          </p:cNvSpPr>
          <p:nvPr>
            <p:ph type="body" sz="half" idx="15" hasCustomPrompt="1"/>
          </p:nvPr>
        </p:nvSpPr>
        <p:spPr>
          <a:xfrm>
            <a:off x="5508000" y="2736000"/>
            <a:ext cx="2988000" cy="6840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None/>
              <a:defRPr sz="1500">
                <a:solidFill>
                  <a:schemeClr val="accent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5" name="Text Placeholder 3">
            <a:extLst>
              <a:ext uri="{FF2B5EF4-FFF2-40B4-BE49-F238E27FC236}">
                <a16:creationId xmlns:a16="http://schemas.microsoft.com/office/drawing/2014/main" id="{85518BC8-96AF-3046-84A5-25E9BEAAD119}"/>
              </a:ext>
            </a:extLst>
          </p:cNvPr>
          <p:cNvSpPr>
            <a:spLocks noGrp="1"/>
          </p:cNvSpPr>
          <p:nvPr>
            <p:ph type="body" sz="half" idx="17" hasCustomPrompt="1"/>
          </p:nvPr>
        </p:nvSpPr>
        <p:spPr>
          <a:xfrm>
            <a:off x="5399999" y="1548000"/>
            <a:ext cx="3168000" cy="1440000"/>
          </a:xfrm>
        </p:spPr>
        <p:txBody>
          <a:bodyPr/>
          <a:lstStyle>
            <a:lvl1pPr marL="118800" indent="-118800">
              <a:lnSpc>
                <a:spcPct val="100000"/>
              </a:lnSpc>
              <a:spcBef>
                <a:spcPts val="0"/>
              </a:spcBef>
              <a:buNone/>
              <a:defRPr sz="225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707759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eld en citaa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EA9F98B-4C29-084E-B5B1-DEC26AB66CC6}"/>
              </a:ext>
            </a:extLst>
          </p:cNvPr>
          <p:cNvSpPr>
            <a:spLocks noGrp="1" noChangeAspect="1"/>
          </p:cNvSpPr>
          <p:nvPr>
            <p:ph type="pic" idx="1" hasCustomPrompt="1"/>
          </p:nvPr>
        </p:nvSpPr>
        <p:spPr>
          <a:xfrm>
            <a:off x="0" y="0"/>
            <a:ext cx="7559964" cy="5143500"/>
          </a:xfrm>
          <a:solidFill>
            <a:schemeClr val="bg1">
              <a:lumMod val="85000"/>
            </a:schemeClr>
          </a:solidFill>
        </p:spPr>
        <p:txBody>
          <a:bodyPr lIns="720000" tIns="360000" rIns="4320000" anchor="t"/>
          <a:lstStyle>
            <a:lvl1pPr marL="0" indent="0" algn="l">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15" name="Text Placeholder 3">
            <a:extLst>
              <a:ext uri="{FF2B5EF4-FFF2-40B4-BE49-F238E27FC236}">
                <a16:creationId xmlns:a16="http://schemas.microsoft.com/office/drawing/2014/main" id="{1881572F-AD1C-3F4E-922E-36B4B910AFF9}"/>
              </a:ext>
            </a:extLst>
          </p:cNvPr>
          <p:cNvSpPr>
            <a:spLocks noGrp="1"/>
          </p:cNvSpPr>
          <p:nvPr>
            <p:ph type="body" sz="half" idx="18" hasCustomPrompt="1"/>
          </p:nvPr>
        </p:nvSpPr>
        <p:spPr>
          <a:xfrm>
            <a:off x="3924000" y="-900"/>
            <a:ext cx="5220000" cy="5144400"/>
          </a:xfrm>
          <a:blipFill>
            <a:blip r:embed="rId2"/>
            <a:stretch>
              <a:fillRect/>
            </a:stretch>
          </a:blipFill>
        </p:spPr>
        <p:txBody>
          <a:bodyPr/>
          <a:lstStyle>
            <a:lvl1pPr marL="0" indent="0">
              <a:buNone/>
              <a:defRPr sz="1500">
                <a:solidFill>
                  <a:schemeClr val="accent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2" name="Date Placeholder 1"/>
          <p:cNvSpPr>
            <a:spLocks noGrp="1"/>
          </p:cNvSpPr>
          <p:nvPr>
            <p:ph type="dt" sz="half" idx="10"/>
          </p:nvPr>
        </p:nvSpPr>
        <p:spPr/>
        <p:txBody>
          <a:bodyPr/>
          <a:lstStyle>
            <a:lvl1pPr>
              <a:defRPr>
                <a:solidFill>
                  <a:schemeClr val="bg1"/>
                </a:solidFill>
              </a:defRPr>
            </a:lvl1pPr>
          </a:lstStyle>
          <a:p>
            <a:fld id="{E01455AE-F5E8-BE4C-A591-A6522D0AF3A6}" type="datetime4">
              <a:rPr lang="nl-NL" smtClean="0"/>
              <a:pPr/>
              <a:t>11 oktober 2022</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dirty="0"/>
          </a:p>
        </p:txBody>
      </p:sp>
      <p:sp>
        <p:nvSpPr>
          <p:cNvPr id="6" name="Text Placeholder 3">
            <a:extLst>
              <a:ext uri="{FF2B5EF4-FFF2-40B4-BE49-F238E27FC236}">
                <a16:creationId xmlns:a16="http://schemas.microsoft.com/office/drawing/2014/main" id="{AD3A41FF-CE78-BB40-933C-2C942D36932A}"/>
              </a:ext>
            </a:extLst>
          </p:cNvPr>
          <p:cNvSpPr>
            <a:spLocks noGrp="1"/>
          </p:cNvSpPr>
          <p:nvPr>
            <p:ph type="body" sz="half" idx="14" hasCustomPrompt="1"/>
          </p:nvPr>
        </p:nvSpPr>
        <p:spPr>
          <a:xfrm>
            <a:off x="5507999" y="2304000"/>
            <a:ext cx="2988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Naam</a:t>
            </a:r>
          </a:p>
        </p:txBody>
      </p:sp>
      <p:sp>
        <p:nvSpPr>
          <p:cNvPr id="7" name="Text Placeholder 3">
            <a:extLst>
              <a:ext uri="{FF2B5EF4-FFF2-40B4-BE49-F238E27FC236}">
                <a16:creationId xmlns:a16="http://schemas.microsoft.com/office/drawing/2014/main" id="{624DC57A-B1BD-7E4E-A15C-163D8C833E77}"/>
              </a:ext>
            </a:extLst>
          </p:cNvPr>
          <p:cNvSpPr>
            <a:spLocks noGrp="1"/>
          </p:cNvSpPr>
          <p:nvPr>
            <p:ph type="body" sz="half" idx="15" hasCustomPrompt="1"/>
          </p:nvPr>
        </p:nvSpPr>
        <p:spPr>
          <a:xfrm>
            <a:off x="5508000" y="1584000"/>
            <a:ext cx="2988000" cy="684000"/>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None/>
              <a:defRPr sz="1500">
                <a:solidFill>
                  <a:schemeClr val="accent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8" name="Text Placeholder 3">
            <a:extLst>
              <a:ext uri="{FF2B5EF4-FFF2-40B4-BE49-F238E27FC236}">
                <a16:creationId xmlns:a16="http://schemas.microsoft.com/office/drawing/2014/main" id="{F0D65B9A-45B2-274D-923C-FEA1978D8A2C}"/>
              </a:ext>
            </a:extLst>
          </p:cNvPr>
          <p:cNvSpPr>
            <a:spLocks noGrp="1"/>
          </p:cNvSpPr>
          <p:nvPr>
            <p:ph type="body" sz="half" idx="16" hasCustomPrompt="1"/>
          </p:nvPr>
        </p:nvSpPr>
        <p:spPr>
          <a:xfrm>
            <a:off x="5399999" y="396000"/>
            <a:ext cx="3168000" cy="1440000"/>
          </a:xfrm>
        </p:spPr>
        <p:txBody>
          <a:bodyPr/>
          <a:lstStyle>
            <a:lvl1pPr marL="118800" indent="-118800">
              <a:lnSpc>
                <a:spcPct val="100000"/>
              </a:lnSpc>
              <a:spcBef>
                <a:spcPts val="0"/>
              </a:spcBef>
              <a:buNone/>
              <a:defRPr sz="2250">
                <a:solidFill>
                  <a:schemeClr val="tx2"/>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3" name="Text Placeholder 3">
            <a:extLst>
              <a:ext uri="{FF2B5EF4-FFF2-40B4-BE49-F238E27FC236}">
                <a16:creationId xmlns:a16="http://schemas.microsoft.com/office/drawing/2014/main" id="{CF359941-48E2-6844-A895-08719D51D24F}"/>
              </a:ext>
            </a:extLst>
          </p:cNvPr>
          <p:cNvSpPr>
            <a:spLocks noGrp="1"/>
          </p:cNvSpPr>
          <p:nvPr>
            <p:ph type="body" sz="half" idx="17" hasCustomPrompt="1"/>
          </p:nvPr>
        </p:nvSpPr>
        <p:spPr>
          <a:xfrm>
            <a:off x="6382800" y="3937500"/>
            <a:ext cx="2761200" cy="1206000"/>
          </a:xfrm>
          <a:blipFill dpi="0" rotWithShape="1">
            <a:blip r:embed="rId5">
              <a:extLst>
                <a:ext uri="{96DAC541-7B7A-43D3-8B79-37D633B846F1}">
                  <asvg:svgBlip xmlns:asvg="http://schemas.microsoft.com/office/drawing/2016/SVG/main" r:embed="rId6"/>
                </a:ext>
              </a:extLst>
            </a:blip>
            <a:srcRect/>
            <a:stretch>
              <a:fillRect/>
            </a:stretch>
          </a:blipFill>
        </p:spPr>
        <p:txBody>
          <a:bodyPr/>
          <a:lstStyle>
            <a:lvl1pPr marL="0" indent="0">
              <a:lnSpc>
                <a:spcPct val="100000"/>
              </a:lnSpc>
              <a:spcBef>
                <a:spcPts val="0"/>
              </a:spcBef>
              <a:buNone/>
              <a:defRPr sz="2250">
                <a:solidFill>
                  <a:schemeClr val="accent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1373453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in vorm">
    <p:spTree>
      <p:nvGrpSpPr>
        <p:cNvPr id="1" name=""/>
        <p:cNvGrpSpPr/>
        <p:nvPr/>
      </p:nvGrpSpPr>
      <p:grpSpPr>
        <a:xfrm>
          <a:off x="0" y="0"/>
          <a:ext cx="0" cy="0"/>
          <a:chOff x="0" y="0"/>
          <a:chExt cx="0" cy="0"/>
        </a:xfrm>
      </p:grpSpPr>
      <p:sp>
        <p:nvSpPr>
          <p:cNvPr id="14" name="Vrije vorm 13">
            <a:extLst>
              <a:ext uri="{FF2B5EF4-FFF2-40B4-BE49-F238E27FC236}">
                <a16:creationId xmlns:a16="http://schemas.microsoft.com/office/drawing/2014/main" id="{7B2EE60C-37A4-B74B-A223-F49301EA02DF}"/>
              </a:ext>
            </a:extLst>
          </p:cNvPr>
          <p:cNvSpPr>
            <a:spLocks noChangeAspect="1"/>
          </p:cNvSpPr>
          <p:nvPr/>
        </p:nvSpPr>
        <p:spPr>
          <a:xfrm>
            <a:off x="0" y="0"/>
            <a:ext cx="5886000" cy="1617930"/>
          </a:xfrm>
          <a:custGeom>
            <a:avLst/>
            <a:gdLst>
              <a:gd name="connsiteX0" fmla="*/ 4415028 w 4415027"/>
              <a:gd name="connsiteY0" fmla="*/ 0 h 1214441"/>
              <a:gd name="connsiteX1" fmla="*/ 952500 w 4415027"/>
              <a:gd name="connsiteY1" fmla="*/ 1214438 h 1214441"/>
              <a:gd name="connsiteX2" fmla="*/ 0 w 4415027"/>
              <a:gd name="connsiteY2" fmla="*/ 1166813 h 1214441"/>
              <a:gd name="connsiteX3" fmla="*/ 0 w 4415027"/>
              <a:gd name="connsiteY3" fmla="*/ 0 h 1214441"/>
            </a:gdLst>
            <a:ahLst/>
            <a:cxnLst>
              <a:cxn ang="0">
                <a:pos x="connsiteX0" y="connsiteY0"/>
              </a:cxn>
              <a:cxn ang="0">
                <a:pos x="connsiteX1" y="connsiteY1"/>
              </a:cxn>
              <a:cxn ang="0">
                <a:pos x="connsiteX2" y="connsiteY2"/>
              </a:cxn>
              <a:cxn ang="0">
                <a:pos x="connsiteX3" y="connsiteY3"/>
              </a:cxn>
            </a:cxnLst>
            <a:rect l="l" t="t" r="r" b="b"/>
            <a:pathLst>
              <a:path w="4415027" h="1214441">
                <a:moveTo>
                  <a:pt x="4415028" y="0"/>
                </a:moveTo>
                <a:cubicBezTo>
                  <a:pt x="3550349" y="747808"/>
                  <a:pt x="2370963" y="1214438"/>
                  <a:pt x="952500" y="1214438"/>
                </a:cubicBezTo>
                <a:cubicBezTo>
                  <a:pt x="634398" y="1214732"/>
                  <a:pt x="316486" y="1198837"/>
                  <a:pt x="0" y="1166813"/>
                </a:cubicBezTo>
                <a:lnTo>
                  <a:pt x="0" y="0"/>
                </a:lnTo>
                <a:close/>
              </a:path>
            </a:pathLst>
          </a:custGeom>
          <a:solidFill>
            <a:schemeClr val="accent2"/>
          </a:solidFill>
          <a:ln w="9525" cap="flat">
            <a:noFill/>
            <a:prstDash val="solid"/>
            <a:miter/>
          </a:ln>
        </p:spPr>
        <p:txBody>
          <a:bodyPr rtlCol="0" anchor="ctr"/>
          <a:lstStyle/>
          <a:p>
            <a:endParaRPr lang="nl-NL"/>
          </a:p>
        </p:txBody>
      </p:sp>
      <p:sp>
        <p:nvSpPr>
          <p:cNvPr id="2" name="Title 1"/>
          <p:cNvSpPr>
            <a:spLocks noGrp="1"/>
          </p:cNvSpPr>
          <p:nvPr>
            <p:ph type="title"/>
          </p:nvPr>
        </p:nvSpPr>
        <p:spPr>
          <a:xfrm>
            <a:off x="468000" y="360000"/>
            <a:ext cx="4104000" cy="900000"/>
          </a:xfrm>
        </p:spPr>
        <p:txBody>
          <a:bodyPr/>
          <a:lstStyle>
            <a:lvl1pPr>
              <a:lnSpc>
                <a:spcPct val="100000"/>
              </a:lnSpc>
              <a:defRPr>
                <a:solidFill>
                  <a:schemeClr val="bg1"/>
                </a:solidFill>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67301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beeld en extra log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68000" y="2286000"/>
            <a:ext cx="1836000" cy="252000"/>
          </a:xfrm>
        </p:spPr>
        <p:txBody>
          <a:bodyPr/>
          <a:lstStyle>
            <a:lvl1pPr>
              <a:defRPr sz="1100">
                <a:solidFill>
                  <a:schemeClr val="bg2"/>
                </a:solidFill>
              </a:defRPr>
            </a:lvl1pPr>
          </a:lstStyle>
          <a:p>
            <a:fld id="{AF2AF0FF-14A1-F042-87AF-9DD61C406B15}" type="datetime4">
              <a:rPr lang="nl-NL" smtClean="0"/>
              <a:pPr/>
              <a:t>11 oktober 2022</a:t>
            </a:fld>
            <a:endParaRPr lang="nl-NL" dirty="0"/>
          </a:p>
        </p:txBody>
      </p:sp>
      <p:sp>
        <p:nvSpPr>
          <p:cNvPr id="5" name="Footer Placeholder 4"/>
          <p:cNvSpPr>
            <a:spLocks noGrp="1"/>
          </p:cNvSpPr>
          <p:nvPr>
            <p:ph type="ftr" sz="quarter" idx="11"/>
          </p:nvPr>
        </p:nvSpPr>
        <p:spPr>
          <a:xfrm>
            <a:off x="2065094" y="5328000"/>
            <a:ext cx="4320000" cy="180000"/>
          </a:xfrm>
        </p:spPr>
        <p:txBody>
          <a:bodyPr/>
          <a:lstStyle>
            <a:lvl1pPr>
              <a:defRPr>
                <a:solidFill>
                  <a:schemeClr val="bg1">
                    <a:lumMod val="85000"/>
                  </a:schemeClr>
                </a:solidFill>
              </a:defRPr>
            </a:lvl1pPr>
          </a:lstStyle>
          <a:p>
            <a:r>
              <a:rPr lang="nl-NL"/>
              <a:t>Titel van de presentatie &gt; pas aan via &gt; Functie Koptekst en voettekst</a:t>
            </a:r>
            <a:endParaRPr lang="nl-NL" dirty="0"/>
          </a:p>
        </p:txBody>
      </p:sp>
      <p:sp>
        <p:nvSpPr>
          <p:cNvPr id="6" name="Slide Number Placeholder 5"/>
          <p:cNvSpPr>
            <a:spLocks noGrp="1"/>
          </p:cNvSpPr>
          <p:nvPr>
            <p:ph type="sldNum" sz="quarter" idx="12"/>
          </p:nvPr>
        </p:nvSpPr>
        <p:spPr>
          <a:xfrm>
            <a:off x="457200" y="5328000"/>
            <a:ext cx="360000" cy="180000"/>
          </a:xfrm>
        </p:spPr>
        <p:txBody>
          <a:bodyPr/>
          <a:lstStyle>
            <a:lvl1pPr>
              <a:defRPr>
                <a:solidFill>
                  <a:schemeClr val="bg1">
                    <a:lumMod val="85000"/>
                  </a:schemeClr>
                </a:solidFill>
              </a:defRPr>
            </a:lvl1pPr>
          </a:lstStyle>
          <a:p>
            <a:fld id="{14F1411D-0280-154F-AEAC-4C20B7AA46B2}" type="slidenum">
              <a:rPr lang="nl-NL" smtClean="0"/>
              <a:pPr/>
              <a:t>‹nr.›</a:t>
            </a:fld>
            <a:endParaRPr lang="nl-NL"/>
          </a:p>
        </p:txBody>
      </p:sp>
      <p:sp>
        <p:nvSpPr>
          <p:cNvPr id="7" name="Tijdelijke aanduiding voor afbeelding 6">
            <a:extLst>
              <a:ext uri="{FF2B5EF4-FFF2-40B4-BE49-F238E27FC236}">
                <a16:creationId xmlns:a16="http://schemas.microsoft.com/office/drawing/2014/main" id="{28E892C8-83CC-9B40-81B5-7A2C41FF11EA}"/>
              </a:ext>
            </a:extLst>
          </p:cNvPr>
          <p:cNvSpPr>
            <a:spLocks noGrp="1" noChangeAspect="1"/>
          </p:cNvSpPr>
          <p:nvPr>
            <p:ph type="pic" idx="13" hasCustomPrompt="1"/>
          </p:nvPr>
        </p:nvSpPr>
        <p:spPr>
          <a:xfrm>
            <a:off x="1607627" y="0"/>
            <a:ext cx="7536372" cy="5143500"/>
          </a:xfrm>
          <a:custGeom>
            <a:avLst/>
            <a:gdLst>
              <a:gd name="connsiteX0" fmla="*/ 4759279 w 7536372"/>
              <a:gd name="connsiteY0" fmla="*/ 0 h 5143500"/>
              <a:gd name="connsiteX1" fmla="*/ 7536372 w 7536372"/>
              <a:gd name="connsiteY1" fmla="*/ 0 h 5143500"/>
              <a:gd name="connsiteX2" fmla="*/ 7536372 w 7536372"/>
              <a:gd name="connsiteY2" fmla="*/ 5143500 h 5143500"/>
              <a:gd name="connsiteX3" fmla="*/ 0 w 7536372"/>
              <a:gd name="connsiteY3" fmla="*/ 5143500 h 5143500"/>
              <a:gd name="connsiteX4" fmla="*/ 39427 w 7536372"/>
              <a:gd name="connsiteY4" fmla="*/ 5125590 h 5143500"/>
              <a:gd name="connsiteX5" fmla="*/ 115829 w 7536372"/>
              <a:gd name="connsiteY5" fmla="*/ 5087483 h 5143500"/>
              <a:gd name="connsiteX6" fmla="*/ 159379 w 7536372"/>
              <a:gd name="connsiteY6" fmla="*/ 5066017 h 5143500"/>
              <a:gd name="connsiteX7" fmla="*/ 233616 w 7536372"/>
              <a:gd name="connsiteY7" fmla="*/ 5029180 h 5143500"/>
              <a:gd name="connsiteX8" fmla="*/ 278184 w 7536372"/>
              <a:gd name="connsiteY8" fmla="*/ 5005935 h 5143500"/>
              <a:gd name="connsiteX9" fmla="*/ 349492 w 7536372"/>
              <a:gd name="connsiteY9" fmla="*/ 4970242 h 5143500"/>
              <a:gd name="connsiteX10" fmla="*/ 400427 w 7536372"/>
              <a:gd name="connsiteY10" fmla="*/ 4944837 h 5143500"/>
              <a:gd name="connsiteX11" fmla="*/ 464095 w 7536372"/>
              <a:gd name="connsiteY11" fmla="*/ 4912193 h 5143500"/>
              <a:gd name="connsiteX12" fmla="*/ 517067 w 7536372"/>
              <a:gd name="connsiteY12" fmla="*/ 4884629 h 5143500"/>
              <a:gd name="connsiteX13" fmla="*/ 577043 w 7536372"/>
              <a:gd name="connsiteY13" fmla="*/ 4853382 h 5143500"/>
              <a:gd name="connsiteX14" fmla="*/ 631033 w 7536372"/>
              <a:gd name="connsiteY14" fmla="*/ 4824802 h 5143500"/>
              <a:gd name="connsiteX15" fmla="*/ 688335 w 7536372"/>
              <a:gd name="connsiteY15" fmla="*/ 4794443 h 5143500"/>
              <a:gd name="connsiteX16" fmla="*/ 744618 w 7536372"/>
              <a:gd name="connsiteY16" fmla="*/ 4764085 h 5143500"/>
              <a:gd name="connsiteX17" fmla="*/ 798099 w 7536372"/>
              <a:gd name="connsiteY17" fmla="*/ 4735251 h 5143500"/>
              <a:gd name="connsiteX18" fmla="*/ 857311 w 7536372"/>
              <a:gd name="connsiteY18" fmla="*/ 4702606 h 5143500"/>
              <a:gd name="connsiteX19" fmla="*/ 906208 w 7536372"/>
              <a:gd name="connsiteY19" fmla="*/ 4675804 h 5143500"/>
              <a:gd name="connsiteX20" fmla="*/ 969876 w 7536372"/>
              <a:gd name="connsiteY20" fmla="*/ 4639730 h 5143500"/>
              <a:gd name="connsiteX21" fmla="*/ 1012025 w 7536372"/>
              <a:gd name="connsiteY21" fmla="*/ 4616104 h 5143500"/>
              <a:gd name="connsiteX22" fmla="*/ 1081423 w 7536372"/>
              <a:gd name="connsiteY22" fmla="*/ 4576346 h 5143500"/>
              <a:gd name="connsiteX23" fmla="*/ 1117077 w 7536372"/>
              <a:gd name="connsiteY23" fmla="*/ 4556022 h 5143500"/>
              <a:gd name="connsiteX24" fmla="*/ 1191951 w 7536372"/>
              <a:gd name="connsiteY24" fmla="*/ 4512327 h 5143500"/>
              <a:gd name="connsiteX25" fmla="*/ 1220475 w 7536372"/>
              <a:gd name="connsiteY25" fmla="*/ 4495687 h 5143500"/>
              <a:gd name="connsiteX26" fmla="*/ 1301079 w 7536372"/>
              <a:gd name="connsiteY26" fmla="*/ 4446529 h 5143500"/>
              <a:gd name="connsiteX27" fmla="*/ 1322599 w 7536372"/>
              <a:gd name="connsiteY27" fmla="*/ 4433827 h 5143500"/>
              <a:gd name="connsiteX28" fmla="*/ 1406768 w 7536372"/>
              <a:gd name="connsiteY28" fmla="*/ 4383018 h 5143500"/>
              <a:gd name="connsiteX29" fmla="*/ 1423067 w 7536372"/>
              <a:gd name="connsiteY29" fmla="*/ 4373111 h 5143500"/>
              <a:gd name="connsiteX30" fmla="*/ 1512203 w 7536372"/>
              <a:gd name="connsiteY30" fmla="*/ 4317729 h 5143500"/>
              <a:gd name="connsiteX31" fmla="*/ 1522263 w 7536372"/>
              <a:gd name="connsiteY31" fmla="*/ 4311505 h 5143500"/>
              <a:gd name="connsiteX32" fmla="*/ 1616746 w 7536372"/>
              <a:gd name="connsiteY32" fmla="*/ 4251169 h 5143500"/>
              <a:gd name="connsiteX33" fmla="*/ 1619675 w 7536372"/>
              <a:gd name="connsiteY33" fmla="*/ 4249264 h 5143500"/>
              <a:gd name="connsiteX34" fmla="*/ 4571339 w 7536372"/>
              <a:gd name="connsiteY34" fmla="*/ 588229 h 5143500"/>
              <a:gd name="connsiteX35" fmla="*/ 4574649 w 7536372"/>
              <a:gd name="connsiteY35" fmla="*/ 578829 h 5143500"/>
              <a:gd name="connsiteX36" fmla="*/ 4611195 w 7536372"/>
              <a:gd name="connsiteY36" fmla="*/ 474036 h 5143500"/>
              <a:gd name="connsiteX37" fmla="*/ 4620109 w 7536372"/>
              <a:gd name="connsiteY37" fmla="*/ 447361 h 5143500"/>
              <a:gd name="connsiteX38" fmla="*/ 4650032 w 7536372"/>
              <a:gd name="connsiteY38" fmla="*/ 357811 h 5143500"/>
              <a:gd name="connsiteX39" fmla="*/ 4661875 w 7536372"/>
              <a:gd name="connsiteY39" fmla="*/ 320720 h 5143500"/>
              <a:gd name="connsiteX40" fmla="*/ 4687342 w 7536372"/>
              <a:gd name="connsiteY40" fmla="*/ 239807 h 5143500"/>
              <a:gd name="connsiteX41" fmla="*/ 4702241 w 7536372"/>
              <a:gd name="connsiteY41" fmla="*/ 191285 h 5143500"/>
              <a:gd name="connsiteX42" fmla="*/ 4724143 w 7536372"/>
              <a:gd name="connsiteY42" fmla="*/ 119898 h 5143500"/>
              <a:gd name="connsiteX43" fmla="*/ 4741460 w 7536372"/>
              <a:gd name="connsiteY43" fmla="*/ 608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536372" h="5143500">
                <a:moveTo>
                  <a:pt x="4759279" y="0"/>
                </a:moveTo>
                <a:lnTo>
                  <a:pt x="7536372" y="0"/>
                </a:lnTo>
                <a:lnTo>
                  <a:pt x="7536372" y="5143500"/>
                </a:lnTo>
                <a:lnTo>
                  <a:pt x="0" y="5143500"/>
                </a:lnTo>
                <a:lnTo>
                  <a:pt x="39427" y="5125590"/>
                </a:lnTo>
                <a:lnTo>
                  <a:pt x="115829" y="5087483"/>
                </a:lnTo>
                <a:lnTo>
                  <a:pt x="159379" y="5066017"/>
                </a:lnTo>
                <a:lnTo>
                  <a:pt x="233616" y="5029180"/>
                </a:lnTo>
                <a:lnTo>
                  <a:pt x="278184" y="5005935"/>
                </a:lnTo>
                <a:lnTo>
                  <a:pt x="349492" y="4970242"/>
                </a:lnTo>
                <a:lnTo>
                  <a:pt x="400427" y="4944837"/>
                </a:lnTo>
                <a:lnTo>
                  <a:pt x="464095" y="4912193"/>
                </a:lnTo>
                <a:cubicBezTo>
                  <a:pt x="481922" y="4903047"/>
                  <a:pt x="499367" y="4893775"/>
                  <a:pt x="517067" y="4884629"/>
                </a:cubicBezTo>
                <a:lnTo>
                  <a:pt x="577043" y="4853382"/>
                </a:lnTo>
                <a:lnTo>
                  <a:pt x="631033" y="4824802"/>
                </a:lnTo>
                <a:lnTo>
                  <a:pt x="688335" y="4794443"/>
                </a:lnTo>
                <a:lnTo>
                  <a:pt x="744618" y="4764085"/>
                </a:lnTo>
                <a:lnTo>
                  <a:pt x="798099" y="4735251"/>
                </a:lnTo>
                <a:cubicBezTo>
                  <a:pt x="817964" y="4724454"/>
                  <a:pt x="837573" y="4713530"/>
                  <a:pt x="857311" y="4702606"/>
                </a:cubicBezTo>
                <a:cubicBezTo>
                  <a:pt x="873610" y="4693715"/>
                  <a:pt x="890036" y="4684823"/>
                  <a:pt x="906208" y="4675804"/>
                </a:cubicBezTo>
                <a:cubicBezTo>
                  <a:pt x="927261" y="4663864"/>
                  <a:pt x="948484" y="4651840"/>
                  <a:pt x="969876" y="4639730"/>
                </a:cubicBezTo>
                <a:lnTo>
                  <a:pt x="1012025" y="4616104"/>
                </a:lnTo>
                <a:cubicBezTo>
                  <a:pt x="1035327" y="4602894"/>
                  <a:pt x="1058375" y="4589683"/>
                  <a:pt x="1081423" y="4576346"/>
                </a:cubicBezTo>
                <a:lnTo>
                  <a:pt x="1117077" y="4556022"/>
                </a:lnTo>
                <a:cubicBezTo>
                  <a:pt x="1142163" y="4541542"/>
                  <a:pt x="1166484" y="4526934"/>
                  <a:pt x="1191951" y="4512327"/>
                </a:cubicBezTo>
                <a:lnTo>
                  <a:pt x="1220475" y="4495687"/>
                </a:lnTo>
                <a:lnTo>
                  <a:pt x="1301079" y="4446529"/>
                </a:lnTo>
                <a:lnTo>
                  <a:pt x="1322599" y="4433827"/>
                </a:lnTo>
                <a:cubicBezTo>
                  <a:pt x="1350783" y="4416891"/>
                  <a:pt x="1378839" y="4399955"/>
                  <a:pt x="1406768" y="4383018"/>
                </a:cubicBezTo>
                <a:lnTo>
                  <a:pt x="1423067" y="4373111"/>
                </a:lnTo>
                <a:cubicBezTo>
                  <a:pt x="1453034" y="4354734"/>
                  <a:pt x="1482746" y="4336274"/>
                  <a:pt x="1512203" y="4317729"/>
                </a:cubicBezTo>
                <a:lnTo>
                  <a:pt x="1522263" y="4311505"/>
                </a:lnTo>
                <a:cubicBezTo>
                  <a:pt x="1554012" y="4291350"/>
                  <a:pt x="1585506" y="4271238"/>
                  <a:pt x="1616746" y="4251169"/>
                </a:cubicBezTo>
                <a:lnTo>
                  <a:pt x="1619675" y="4249264"/>
                </a:lnTo>
                <a:cubicBezTo>
                  <a:pt x="3039479" y="3333052"/>
                  <a:pt x="3977186" y="2253618"/>
                  <a:pt x="4571339" y="588229"/>
                </a:cubicBezTo>
                <a:cubicBezTo>
                  <a:pt x="4572485" y="585181"/>
                  <a:pt x="4573503" y="582005"/>
                  <a:pt x="4574649" y="578829"/>
                </a:cubicBezTo>
                <a:cubicBezTo>
                  <a:pt x="4586959" y="544110"/>
                  <a:pt x="4599141" y="509179"/>
                  <a:pt x="4611195" y="474036"/>
                </a:cubicBezTo>
                <a:cubicBezTo>
                  <a:pt x="4614251" y="465145"/>
                  <a:pt x="4617052" y="456253"/>
                  <a:pt x="4620109" y="447361"/>
                </a:cubicBezTo>
                <a:cubicBezTo>
                  <a:pt x="4630168" y="417638"/>
                  <a:pt x="4640228" y="387915"/>
                  <a:pt x="4650032" y="357811"/>
                </a:cubicBezTo>
                <a:cubicBezTo>
                  <a:pt x="4654107" y="346125"/>
                  <a:pt x="4657928" y="333423"/>
                  <a:pt x="4661875" y="320720"/>
                </a:cubicBezTo>
                <a:cubicBezTo>
                  <a:pt x="4670364" y="293961"/>
                  <a:pt x="4678853" y="266990"/>
                  <a:pt x="4687342" y="239807"/>
                </a:cubicBezTo>
                <a:cubicBezTo>
                  <a:pt x="4692308" y="223802"/>
                  <a:pt x="4697275" y="207416"/>
                  <a:pt x="4702241" y="191285"/>
                </a:cubicBezTo>
                <a:cubicBezTo>
                  <a:pt x="4709499" y="167531"/>
                  <a:pt x="4716884" y="143905"/>
                  <a:pt x="4724143" y="119898"/>
                </a:cubicBezTo>
                <a:cubicBezTo>
                  <a:pt x="4729873" y="100464"/>
                  <a:pt x="4735603" y="80521"/>
                  <a:pt x="4741460" y="60833"/>
                </a:cubicBezTo>
                <a:close/>
              </a:path>
            </a:pathLst>
          </a:custGeom>
          <a:solidFill>
            <a:schemeClr val="bg1">
              <a:lumMod val="85000"/>
            </a:schemeClr>
          </a:solidFill>
        </p:spPr>
        <p:txBody>
          <a:bodyPr wrap="square" lIns="4680000" tIns="360000" rIns="360000" anchor="t">
            <a:noAutofit/>
          </a:bodyPr>
          <a:lstStyle>
            <a:lvl1pPr marL="0" indent="0" algn="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9" name="Subtitle 2">
            <a:extLst>
              <a:ext uri="{FF2B5EF4-FFF2-40B4-BE49-F238E27FC236}">
                <a16:creationId xmlns:a16="http://schemas.microsoft.com/office/drawing/2014/main" id="{19002D9F-ECA6-144F-841E-68C8DBD6AC49}"/>
              </a:ext>
            </a:extLst>
          </p:cNvPr>
          <p:cNvSpPr>
            <a:spLocks noGrp="1"/>
          </p:cNvSpPr>
          <p:nvPr>
            <p:ph type="subTitle" idx="1" hasCustomPrompt="1"/>
          </p:nvPr>
        </p:nvSpPr>
        <p:spPr>
          <a:xfrm>
            <a:off x="467999" y="1727851"/>
            <a:ext cx="5291999" cy="540000"/>
          </a:xfrm>
        </p:spPr>
        <p:txBody>
          <a:bodyPr anchor="t" anchorCtr="0"/>
          <a:lstStyle>
            <a:lvl1pPr marL="0" indent="0" algn="l">
              <a:lnSpc>
                <a:spcPct val="110000"/>
              </a:lnSpc>
              <a:buNone/>
              <a:defRPr sz="1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Titel Klikken om de ondertitelstijl van het model te bewerken</a:t>
            </a:r>
            <a:endParaRPr lang="en-US" dirty="0"/>
          </a:p>
        </p:txBody>
      </p:sp>
      <p:sp>
        <p:nvSpPr>
          <p:cNvPr id="13" name="Title 1">
            <a:extLst>
              <a:ext uri="{FF2B5EF4-FFF2-40B4-BE49-F238E27FC236}">
                <a16:creationId xmlns:a16="http://schemas.microsoft.com/office/drawing/2014/main" id="{8799CED1-527B-5947-9AA8-B3EF4E94A746}"/>
              </a:ext>
            </a:extLst>
          </p:cNvPr>
          <p:cNvSpPr>
            <a:spLocks noGrp="1"/>
          </p:cNvSpPr>
          <p:nvPr>
            <p:ph type="ctrTitle" hasCustomPrompt="1"/>
          </p:nvPr>
        </p:nvSpPr>
        <p:spPr>
          <a:xfrm>
            <a:off x="468000" y="324000"/>
            <a:ext cx="5292000" cy="1152000"/>
          </a:xfrm>
        </p:spPr>
        <p:txBody>
          <a:bodyPr anchor="b" anchorCtr="0"/>
          <a:lstStyle>
            <a:lvl1pPr algn="l">
              <a:lnSpc>
                <a:spcPct val="85000"/>
              </a:lnSpc>
              <a:defRPr sz="4200"/>
            </a:lvl1pPr>
          </a:lstStyle>
          <a:p>
            <a:r>
              <a:rPr lang="nl-NL" dirty="0"/>
              <a:t>Voeg hier een titel in</a:t>
            </a:r>
            <a:endParaRPr lang="en-US" dirty="0"/>
          </a:p>
        </p:txBody>
      </p:sp>
      <p:pic>
        <p:nvPicPr>
          <p:cNvPr id="10" name="Afbeelding 9">
            <a:extLst>
              <a:ext uri="{FF2B5EF4-FFF2-40B4-BE49-F238E27FC236}">
                <a16:creationId xmlns:a16="http://schemas.microsoft.com/office/drawing/2014/main" id="{AA264FED-841F-E349-A53A-BC3AE81B92CE}"/>
              </a:ext>
            </a:extLst>
          </p:cNvPr>
          <p:cNvPicPr>
            <a:picLocks noChangeAspect="1"/>
          </p:cNvPicPr>
          <p:nvPr userDrawn="1"/>
        </p:nvPicPr>
        <p:blipFill>
          <a:blip r:embed="rId2"/>
          <a:stretch>
            <a:fillRect/>
          </a:stretch>
        </p:blipFill>
        <p:spPr>
          <a:xfrm>
            <a:off x="468000" y="2768250"/>
            <a:ext cx="943003" cy="882000"/>
          </a:xfrm>
          <a:prstGeom prst="rect">
            <a:avLst/>
          </a:prstGeom>
        </p:spPr>
      </p:pic>
      <p:sp>
        <p:nvSpPr>
          <p:cNvPr id="14" name="Tijdelijke aanduiding voor afbeelding 13">
            <a:extLst>
              <a:ext uri="{FF2B5EF4-FFF2-40B4-BE49-F238E27FC236}">
                <a16:creationId xmlns:a16="http://schemas.microsoft.com/office/drawing/2014/main" id="{0AAFC003-EF82-2B46-951F-15BC498DFB11}"/>
              </a:ext>
            </a:extLst>
          </p:cNvPr>
          <p:cNvSpPr>
            <a:spLocks noGrp="1"/>
          </p:cNvSpPr>
          <p:nvPr>
            <p:ph type="pic" idx="14" hasCustomPrompt="1"/>
          </p:nvPr>
        </p:nvSpPr>
        <p:spPr>
          <a:xfrm>
            <a:off x="468000" y="3780000"/>
            <a:ext cx="1260000" cy="900000"/>
          </a:xfrm>
          <a:custGeom>
            <a:avLst/>
            <a:gdLst>
              <a:gd name="connsiteX0" fmla="*/ 0 w 3712652"/>
              <a:gd name="connsiteY0" fmla="*/ 0 h 1985026"/>
              <a:gd name="connsiteX1" fmla="*/ 3712652 w 3712652"/>
              <a:gd name="connsiteY1" fmla="*/ 0 h 1985026"/>
              <a:gd name="connsiteX2" fmla="*/ 3712652 w 3712652"/>
              <a:gd name="connsiteY2" fmla="*/ 1985026 h 1985026"/>
              <a:gd name="connsiteX3" fmla="*/ 0 w 3712652"/>
              <a:gd name="connsiteY3" fmla="*/ 1985026 h 1985026"/>
            </a:gdLst>
            <a:ahLst/>
            <a:cxnLst>
              <a:cxn ang="0">
                <a:pos x="connsiteX0" y="connsiteY0"/>
              </a:cxn>
              <a:cxn ang="0">
                <a:pos x="connsiteX1" y="connsiteY1"/>
              </a:cxn>
              <a:cxn ang="0">
                <a:pos x="connsiteX2" y="connsiteY2"/>
              </a:cxn>
              <a:cxn ang="0">
                <a:pos x="connsiteX3" y="connsiteY3"/>
              </a:cxn>
            </a:cxnLst>
            <a:rect l="l" t="t" r="r" b="b"/>
            <a:pathLst>
              <a:path w="3712652" h="1985026">
                <a:moveTo>
                  <a:pt x="0" y="0"/>
                </a:moveTo>
                <a:lnTo>
                  <a:pt x="3712652" y="0"/>
                </a:lnTo>
                <a:lnTo>
                  <a:pt x="3712652" y="1985026"/>
                </a:lnTo>
                <a:lnTo>
                  <a:pt x="0" y="1985026"/>
                </a:lnTo>
                <a:close/>
              </a:path>
            </a:pathLst>
          </a:custGeom>
          <a:solidFill>
            <a:schemeClr val="bg1">
              <a:lumMod val="85000"/>
            </a:schemeClr>
          </a:solidFill>
        </p:spPr>
        <p:txBody>
          <a:bodyPr wrap="square" lIns="108000" tIns="108000" rIns="108000" bIns="108000" anchor="t">
            <a:noAutofit/>
          </a:bodyPr>
          <a:lstStyle>
            <a:lvl1pPr marL="0" indent="0" algn="ctr">
              <a:lnSpc>
                <a:spcPct val="11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Klik op het pictogram als u een logo wilt toevoegen</a:t>
            </a:r>
            <a:endParaRPr lang="en-US" dirty="0"/>
          </a:p>
        </p:txBody>
      </p:sp>
    </p:spTree>
    <p:extLst>
      <p:ext uri="{BB962C8B-B14F-4D97-AF65-F5344CB8AC3E}">
        <p14:creationId xmlns:p14="http://schemas.microsoft.com/office/powerpoint/2010/main" val="75345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gramma">
    <p:spTree>
      <p:nvGrpSpPr>
        <p:cNvPr id="1" name=""/>
        <p:cNvGrpSpPr/>
        <p:nvPr/>
      </p:nvGrpSpPr>
      <p:grpSpPr>
        <a:xfrm>
          <a:off x="0" y="0"/>
          <a:ext cx="0" cy="0"/>
          <a:chOff x="0" y="0"/>
          <a:chExt cx="0" cy="0"/>
        </a:xfrm>
      </p:grpSpPr>
      <p:sp>
        <p:nvSpPr>
          <p:cNvPr id="2" name="Title 1"/>
          <p:cNvSpPr>
            <a:spLocks noGrp="1"/>
          </p:cNvSpPr>
          <p:nvPr>
            <p:ph type="title"/>
          </p:nvPr>
        </p:nvSpPr>
        <p:spPr>
          <a:xfrm>
            <a:off x="468000" y="360000"/>
            <a:ext cx="7740000" cy="900000"/>
          </a:xfrm>
        </p:spPr>
        <p:txBody>
          <a:bodyPr/>
          <a:lstStyle>
            <a:lvl1pPr>
              <a:lnSpc>
                <a:spcPct val="100000"/>
              </a:lnSpc>
              <a:defRPr/>
            </a:lvl1p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287CFBA8-AA9F-9E4A-BE27-4832F1564E6F}"/>
              </a:ext>
            </a:extLst>
          </p:cNvPr>
          <p:cNvSpPr>
            <a:spLocks noGrp="1"/>
          </p:cNvSpPr>
          <p:nvPr>
            <p:ph idx="1"/>
          </p:nvPr>
        </p:nvSpPr>
        <p:spPr>
          <a:xfrm>
            <a:off x="468000" y="1584000"/>
            <a:ext cx="7740000" cy="2880000"/>
          </a:xfrm>
        </p:spPr>
        <p:txBody>
          <a:bodyPr/>
          <a:lstStyle>
            <a:lvl1pPr marL="324000" indent="-324000">
              <a:lnSpc>
                <a:spcPct val="110000"/>
              </a:lnSpc>
              <a:buFont typeface="+mj-lt"/>
              <a:buAutoNum type="arabicPeriod"/>
              <a:defRPr b="1">
                <a:solidFill>
                  <a:schemeClr val="bg2"/>
                </a:solidFill>
                <a:latin typeface="+mn-lt"/>
              </a:defRPr>
            </a:lvl1pPr>
            <a:lvl2pPr marL="648000" indent="-324000">
              <a:lnSpc>
                <a:spcPct val="110000"/>
              </a:lnSpc>
              <a:buFont typeface="+mj-lt"/>
              <a:buAutoNum type="arabicPeriod"/>
              <a:defRPr b="1">
                <a:solidFill>
                  <a:schemeClr val="bg2"/>
                </a:solidFill>
                <a:latin typeface="+mn-lt"/>
              </a:defRPr>
            </a:lvl2pPr>
            <a:lvl3pPr marL="972000" indent="-324000">
              <a:lnSpc>
                <a:spcPct val="110000"/>
              </a:lnSpc>
              <a:buFont typeface="+mj-lt"/>
              <a:buAutoNum type="arabicPeriod"/>
              <a:defRPr b="1">
                <a:solidFill>
                  <a:schemeClr val="bg2"/>
                </a:solidFill>
                <a:latin typeface="+mn-lt"/>
              </a:defRPr>
            </a:lvl3pPr>
            <a:lvl4pPr marL="1260000" indent="-324000">
              <a:lnSpc>
                <a:spcPct val="110000"/>
              </a:lnSpc>
              <a:buFont typeface="+mj-lt"/>
              <a:buAutoNum type="arabicPeriod"/>
              <a:defRPr b="1">
                <a:solidFill>
                  <a:schemeClr val="bg2"/>
                </a:solidFill>
                <a:latin typeface="+mn-lt"/>
              </a:defRPr>
            </a:lvl4pPr>
            <a:lvl5pPr marL="1512000" indent="-324000">
              <a:lnSpc>
                <a:spcPct val="110000"/>
              </a:lnSpc>
              <a:buFont typeface="+mj-lt"/>
              <a:buAutoNum type="arabicPeriod"/>
              <a:defRPr b="1">
                <a:solidFill>
                  <a:schemeClr val="bg2"/>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Vrije vorm 7">
            <a:extLst>
              <a:ext uri="{FF2B5EF4-FFF2-40B4-BE49-F238E27FC236}">
                <a16:creationId xmlns:a16="http://schemas.microsoft.com/office/drawing/2014/main" id="{D421701B-D358-0740-814C-EAD743BE562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gramma en beeld">
    <p:spTree>
      <p:nvGrpSpPr>
        <p:cNvPr id="1" name=""/>
        <p:cNvGrpSpPr/>
        <p:nvPr/>
      </p:nvGrpSpPr>
      <p:grpSpPr>
        <a:xfrm>
          <a:off x="0" y="0"/>
          <a:ext cx="0" cy="0"/>
          <a:chOff x="0" y="0"/>
          <a:chExt cx="0" cy="0"/>
        </a:xfrm>
      </p:grpSpPr>
      <p:sp>
        <p:nvSpPr>
          <p:cNvPr id="2" name="Title 1"/>
          <p:cNvSpPr>
            <a:spLocks noGrp="1"/>
          </p:cNvSpPr>
          <p:nvPr>
            <p:ph type="title"/>
          </p:nvPr>
        </p:nvSpPr>
        <p:spPr>
          <a:xfrm>
            <a:off x="468000" y="360000"/>
            <a:ext cx="5292000" cy="900000"/>
          </a:xfrm>
        </p:spPr>
        <p:txBody>
          <a:bodyPr/>
          <a:lstStyle>
            <a:lvl1pPr>
              <a:lnSpc>
                <a:spcPct val="100000"/>
              </a:lnSpc>
              <a:defRPr/>
            </a:lvl1p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a:xfrm>
            <a:off x="2065094" y="5328000"/>
            <a:ext cx="4320000" cy="180000"/>
          </a:xfrm>
        </p:spPr>
        <p:txBody>
          <a:bodyPr/>
          <a:lstStyle>
            <a:lvl1pPr>
              <a:defRPr>
                <a:solidFill>
                  <a:schemeClr val="bg1">
                    <a:lumMod val="85000"/>
                  </a:schemeClr>
                </a:solidFill>
              </a:defRPr>
            </a:lvl1pPr>
          </a:lstStyle>
          <a:p>
            <a:r>
              <a:rPr lang="nl-NL" dirty="0"/>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ijdelijke aanduiding voor afbeelding 10">
            <a:extLst>
              <a:ext uri="{FF2B5EF4-FFF2-40B4-BE49-F238E27FC236}">
                <a16:creationId xmlns:a16="http://schemas.microsoft.com/office/drawing/2014/main" id="{9841CB05-0620-954F-AE68-9C1B915F9B07}"/>
              </a:ext>
            </a:extLst>
          </p:cNvPr>
          <p:cNvSpPr>
            <a:spLocks noGrp="1" noChangeAspect="1"/>
          </p:cNvSpPr>
          <p:nvPr>
            <p:ph type="pic" idx="13" hasCustomPrompt="1"/>
          </p:nvPr>
        </p:nvSpPr>
        <p:spPr>
          <a:xfrm>
            <a:off x="1607627" y="0"/>
            <a:ext cx="7536372" cy="5143500"/>
          </a:xfrm>
          <a:custGeom>
            <a:avLst/>
            <a:gdLst>
              <a:gd name="connsiteX0" fmla="*/ 4759279 w 7536372"/>
              <a:gd name="connsiteY0" fmla="*/ 0 h 5143500"/>
              <a:gd name="connsiteX1" fmla="*/ 7536372 w 7536372"/>
              <a:gd name="connsiteY1" fmla="*/ 0 h 5143500"/>
              <a:gd name="connsiteX2" fmla="*/ 7536372 w 7536372"/>
              <a:gd name="connsiteY2" fmla="*/ 5143500 h 5143500"/>
              <a:gd name="connsiteX3" fmla="*/ 0 w 7536372"/>
              <a:gd name="connsiteY3" fmla="*/ 5143500 h 5143500"/>
              <a:gd name="connsiteX4" fmla="*/ 39427 w 7536372"/>
              <a:gd name="connsiteY4" fmla="*/ 5125590 h 5143500"/>
              <a:gd name="connsiteX5" fmla="*/ 115829 w 7536372"/>
              <a:gd name="connsiteY5" fmla="*/ 5087483 h 5143500"/>
              <a:gd name="connsiteX6" fmla="*/ 159379 w 7536372"/>
              <a:gd name="connsiteY6" fmla="*/ 5066017 h 5143500"/>
              <a:gd name="connsiteX7" fmla="*/ 233616 w 7536372"/>
              <a:gd name="connsiteY7" fmla="*/ 5029180 h 5143500"/>
              <a:gd name="connsiteX8" fmla="*/ 278184 w 7536372"/>
              <a:gd name="connsiteY8" fmla="*/ 5005935 h 5143500"/>
              <a:gd name="connsiteX9" fmla="*/ 349492 w 7536372"/>
              <a:gd name="connsiteY9" fmla="*/ 4970242 h 5143500"/>
              <a:gd name="connsiteX10" fmla="*/ 400427 w 7536372"/>
              <a:gd name="connsiteY10" fmla="*/ 4944837 h 5143500"/>
              <a:gd name="connsiteX11" fmla="*/ 464095 w 7536372"/>
              <a:gd name="connsiteY11" fmla="*/ 4912193 h 5143500"/>
              <a:gd name="connsiteX12" fmla="*/ 517067 w 7536372"/>
              <a:gd name="connsiteY12" fmla="*/ 4884629 h 5143500"/>
              <a:gd name="connsiteX13" fmla="*/ 577043 w 7536372"/>
              <a:gd name="connsiteY13" fmla="*/ 4853382 h 5143500"/>
              <a:gd name="connsiteX14" fmla="*/ 631033 w 7536372"/>
              <a:gd name="connsiteY14" fmla="*/ 4824802 h 5143500"/>
              <a:gd name="connsiteX15" fmla="*/ 688335 w 7536372"/>
              <a:gd name="connsiteY15" fmla="*/ 4794443 h 5143500"/>
              <a:gd name="connsiteX16" fmla="*/ 744618 w 7536372"/>
              <a:gd name="connsiteY16" fmla="*/ 4764085 h 5143500"/>
              <a:gd name="connsiteX17" fmla="*/ 798099 w 7536372"/>
              <a:gd name="connsiteY17" fmla="*/ 4735251 h 5143500"/>
              <a:gd name="connsiteX18" fmla="*/ 857311 w 7536372"/>
              <a:gd name="connsiteY18" fmla="*/ 4702606 h 5143500"/>
              <a:gd name="connsiteX19" fmla="*/ 906208 w 7536372"/>
              <a:gd name="connsiteY19" fmla="*/ 4675804 h 5143500"/>
              <a:gd name="connsiteX20" fmla="*/ 969876 w 7536372"/>
              <a:gd name="connsiteY20" fmla="*/ 4639730 h 5143500"/>
              <a:gd name="connsiteX21" fmla="*/ 1012025 w 7536372"/>
              <a:gd name="connsiteY21" fmla="*/ 4616104 h 5143500"/>
              <a:gd name="connsiteX22" fmla="*/ 1081423 w 7536372"/>
              <a:gd name="connsiteY22" fmla="*/ 4576346 h 5143500"/>
              <a:gd name="connsiteX23" fmla="*/ 1117077 w 7536372"/>
              <a:gd name="connsiteY23" fmla="*/ 4556022 h 5143500"/>
              <a:gd name="connsiteX24" fmla="*/ 1191951 w 7536372"/>
              <a:gd name="connsiteY24" fmla="*/ 4512327 h 5143500"/>
              <a:gd name="connsiteX25" fmla="*/ 1220475 w 7536372"/>
              <a:gd name="connsiteY25" fmla="*/ 4495687 h 5143500"/>
              <a:gd name="connsiteX26" fmla="*/ 1301079 w 7536372"/>
              <a:gd name="connsiteY26" fmla="*/ 4446529 h 5143500"/>
              <a:gd name="connsiteX27" fmla="*/ 1322599 w 7536372"/>
              <a:gd name="connsiteY27" fmla="*/ 4433827 h 5143500"/>
              <a:gd name="connsiteX28" fmla="*/ 1406768 w 7536372"/>
              <a:gd name="connsiteY28" fmla="*/ 4383018 h 5143500"/>
              <a:gd name="connsiteX29" fmla="*/ 1423067 w 7536372"/>
              <a:gd name="connsiteY29" fmla="*/ 4373111 h 5143500"/>
              <a:gd name="connsiteX30" fmla="*/ 1512203 w 7536372"/>
              <a:gd name="connsiteY30" fmla="*/ 4317729 h 5143500"/>
              <a:gd name="connsiteX31" fmla="*/ 1522263 w 7536372"/>
              <a:gd name="connsiteY31" fmla="*/ 4311505 h 5143500"/>
              <a:gd name="connsiteX32" fmla="*/ 1616746 w 7536372"/>
              <a:gd name="connsiteY32" fmla="*/ 4251169 h 5143500"/>
              <a:gd name="connsiteX33" fmla="*/ 1619675 w 7536372"/>
              <a:gd name="connsiteY33" fmla="*/ 4249264 h 5143500"/>
              <a:gd name="connsiteX34" fmla="*/ 4571339 w 7536372"/>
              <a:gd name="connsiteY34" fmla="*/ 588229 h 5143500"/>
              <a:gd name="connsiteX35" fmla="*/ 4574649 w 7536372"/>
              <a:gd name="connsiteY35" fmla="*/ 578829 h 5143500"/>
              <a:gd name="connsiteX36" fmla="*/ 4611195 w 7536372"/>
              <a:gd name="connsiteY36" fmla="*/ 474036 h 5143500"/>
              <a:gd name="connsiteX37" fmla="*/ 4620109 w 7536372"/>
              <a:gd name="connsiteY37" fmla="*/ 447361 h 5143500"/>
              <a:gd name="connsiteX38" fmla="*/ 4650032 w 7536372"/>
              <a:gd name="connsiteY38" fmla="*/ 357811 h 5143500"/>
              <a:gd name="connsiteX39" fmla="*/ 4661875 w 7536372"/>
              <a:gd name="connsiteY39" fmla="*/ 320720 h 5143500"/>
              <a:gd name="connsiteX40" fmla="*/ 4687342 w 7536372"/>
              <a:gd name="connsiteY40" fmla="*/ 239807 h 5143500"/>
              <a:gd name="connsiteX41" fmla="*/ 4702241 w 7536372"/>
              <a:gd name="connsiteY41" fmla="*/ 191285 h 5143500"/>
              <a:gd name="connsiteX42" fmla="*/ 4724143 w 7536372"/>
              <a:gd name="connsiteY42" fmla="*/ 119898 h 5143500"/>
              <a:gd name="connsiteX43" fmla="*/ 4741460 w 7536372"/>
              <a:gd name="connsiteY43" fmla="*/ 608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536372" h="5143500">
                <a:moveTo>
                  <a:pt x="4759279" y="0"/>
                </a:moveTo>
                <a:lnTo>
                  <a:pt x="7536372" y="0"/>
                </a:lnTo>
                <a:lnTo>
                  <a:pt x="7536372" y="5143500"/>
                </a:lnTo>
                <a:lnTo>
                  <a:pt x="0" y="5143500"/>
                </a:lnTo>
                <a:lnTo>
                  <a:pt x="39427" y="5125590"/>
                </a:lnTo>
                <a:lnTo>
                  <a:pt x="115829" y="5087483"/>
                </a:lnTo>
                <a:lnTo>
                  <a:pt x="159379" y="5066017"/>
                </a:lnTo>
                <a:lnTo>
                  <a:pt x="233616" y="5029180"/>
                </a:lnTo>
                <a:lnTo>
                  <a:pt x="278184" y="5005935"/>
                </a:lnTo>
                <a:lnTo>
                  <a:pt x="349492" y="4970242"/>
                </a:lnTo>
                <a:lnTo>
                  <a:pt x="400427" y="4944837"/>
                </a:lnTo>
                <a:lnTo>
                  <a:pt x="464095" y="4912193"/>
                </a:lnTo>
                <a:cubicBezTo>
                  <a:pt x="481922" y="4903047"/>
                  <a:pt x="499367" y="4893775"/>
                  <a:pt x="517067" y="4884629"/>
                </a:cubicBezTo>
                <a:lnTo>
                  <a:pt x="577043" y="4853382"/>
                </a:lnTo>
                <a:lnTo>
                  <a:pt x="631033" y="4824802"/>
                </a:lnTo>
                <a:lnTo>
                  <a:pt x="688335" y="4794443"/>
                </a:lnTo>
                <a:lnTo>
                  <a:pt x="744618" y="4764085"/>
                </a:lnTo>
                <a:lnTo>
                  <a:pt x="798099" y="4735251"/>
                </a:lnTo>
                <a:cubicBezTo>
                  <a:pt x="817964" y="4724454"/>
                  <a:pt x="837573" y="4713530"/>
                  <a:pt x="857311" y="4702606"/>
                </a:cubicBezTo>
                <a:cubicBezTo>
                  <a:pt x="873610" y="4693715"/>
                  <a:pt x="890036" y="4684823"/>
                  <a:pt x="906208" y="4675804"/>
                </a:cubicBezTo>
                <a:cubicBezTo>
                  <a:pt x="927261" y="4663864"/>
                  <a:pt x="948484" y="4651840"/>
                  <a:pt x="969876" y="4639730"/>
                </a:cubicBezTo>
                <a:lnTo>
                  <a:pt x="1012025" y="4616104"/>
                </a:lnTo>
                <a:cubicBezTo>
                  <a:pt x="1035327" y="4602894"/>
                  <a:pt x="1058375" y="4589683"/>
                  <a:pt x="1081423" y="4576346"/>
                </a:cubicBezTo>
                <a:lnTo>
                  <a:pt x="1117077" y="4556022"/>
                </a:lnTo>
                <a:cubicBezTo>
                  <a:pt x="1142163" y="4541542"/>
                  <a:pt x="1166484" y="4526934"/>
                  <a:pt x="1191951" y="4512327"/>
                </a:cubicBezTo>
                <a:lnTo>
                  <a:pt x="1220475" y="4495687"/>
                </a:lnTo>
                <a:lnTo>
                  <a:pt x="1301079" y="4446529"/>
                </a:lnTo>
                <a:lnTo>
                  <a:pt x="1322599" y="4433827"/>
                </a:lnTo>
                <a:cubicBezTo>
                  <a:pt x="1350783" y="4416891"/>
                  <a:pt x="1378839" y="4399955"/>
                  <a:pt x="1406768" y="4383018"/>
                </a:cubicBezTo>
                <a:lnTo>
                  <a:pt x="1423067" y="4373111"/>
                </a:lnTo>
                <a:cubicBezTo>
                  <a:pt x="1453034" y="4354734"/>
                  <a:pt x="1482746" y="4336274"/>
                  <a:pt x="1512203" y="4317729"/>
                </a:cubicBezTo>
                <a:lnTo>
                  <a:pt x="1522263" y="4311505"/>
                </a:lnTo>
                <a:cubicBezTo>
                  <a:pt x="1554012" y="4291350"/>
                  <a:pt x="1585506" y="4271238"/>
                  <a:pt x="1616746" y="4251169"/>
                </a:cubicBezTo>
                <a:lnTo>
                  <a:pt x="1619675" y="4249264"/>
                </a:lnTo>
                <a:cubicBezTo>
                  <a:pt x="3039479" y="3333052"/>
                  <a:pt x="3977186" y="2253618"/>
                  <a:pt x="4571339" y="588229"/>
                </a:cubicBezTo>
                <a:cubicBezTo>
                  <a:pt x="4572485" y="585181"/>
                  <a:pt x="4573503" y="582005"/>
                  <a:pt x="4574649" y="578829"/>
                </a:cubicBezTo>
                <a:cubicBezTo>
                  <a:pt x="4586959" y="544110"/>
                  <a:pt x="4599141" y="509179"/>
                  <a:pt x="4611195" y="474036"/>
                </a:cubicBezTo>
                <a:cubicBezTo>
                  <a:pt x="4614251" y="465145"/>
                  <a:pt x="4617052" y="456253"/>
                  <a:pt x="4620109" y="447361"/>
                </a:cubicBezTo>
                <a:cubicBezTo>
                  <a:pt x="4630168" y="417638"/>
                  <a:pt x="4640228" y="387915"/>
                  <a:pt x="4650032" y="357811"/>
                </a:cubicBezTo>
                <a:cubicBezTo>
                  <a:pt x="4654107" y="346125"/>
                  <a:pt x="4657928" y="333423"/>
                  <a:pt x="4661875" y="320720"/>
                </a:cubicBezTo>
                <a:cubicBezTo>
                  <a:pt x="4670364" y="293961"/>
                  <a:pt x="4678853" y="266990"/>
                  <a:pt x="4687342" y="239807"/>
                </a:cubicBezTo>
                <a:cubicBezTo>
                  <a:pt x="4692308" y="223802"/>
                  <a:pt x="4697275" y="207416"/>
                  <a:pt x="4702241" y="191285"/>
                </a:cubicBezTo>
                <a:cubicBezTo>
                  <a:pt x="4709499" y="167531"/>
                  <a:pt x="4716884" y="143905"/>
                  <a:pt x="4724143" y="119898"/>
                </a:cubicBezTo>
                <a:cubicBezTo>
                  <a:pt x="4729873" y="100464"/>
                  <a:pt x="4735603" y="80521"/>
                  <a:pt x="4741460" y="60833"/>
                </a:cubicBezTo>
                <a:close/>
              </a:path>
            </a:pathLst>
          </a:custGeom>
          <a:solidFill>
            <a:schemeClr val="bg1">
              <a:lumMod val="85000"/>
            </a:schemeClr>
          </a:solidFill>
        </p:spPr>
        <p:txBody>
          <a:bodyPr wrap="square" lIns="4680000" tIns="360000" rIns="360000" anchor="t">
            <a:noAutofit/>
          </a:bodyPr>
          <a:lstStyle>
            <a:lvl1pPr marL="0" indent="0" algn="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9" name="Content Placeholder 2">
            <a:extLst>
              <a:ext uri="{FF2B5EF4-FFF2-40B4-BE49-F238E27FC236}">
                <a16:creationId xmlns:a16="http://schemas.microsoft.com/office/drawing/2014/main" id="{A717E4E0-A954-EF4F-8B73-257CF1C9AD80}"/>
              </a:ext>
            </a:extLst>
          </p:cNvPr>
          <p:cNvSpPr>
            <a:spLocks noGrp="1"/>
          </p:cNvSpPr>
          <p:nvPr>
            <p:ph idx="1"/>
          </p:nvPr>
        </p:nvSpPr>
        <p:spPr>
          <a:xfrm>
            <a:off x="468000" y="1584000"/>
            <a:ext cx="5292000" cy="2880000"/>
          </a:xfrm>
        </p:spPr>
        <p:txBody>
          <a:bodyPr/>
          <a:lstStyle>
            <a:lvl1pPr marL="324000" indent="-324000">
              <a:lnSpc>
                <a:spcPct val="110000"/>
              </a:lnSpc>
              <a:buFont typeface="+mj-lt"/>
              <a:buAutoNum type="arabicPeriod"/>
              <a:defRPr b="1">
                <a:solidFill>
                  <a:schemeClr val="bg2"/>
                </a:solidFill>
                <a:latin typeface="+mn-lt"/>
              </a:defRPr>
            </a:lvl1pPr>
            <a:lvl2pPr marL="648000" indent="-324000">
              <a:lnSpc>
                <a:spcPct val="110000"/>
              </a:lnSpc>
              <a:buFont typeface="+mj-lt"/>
              <a:buAutoNum type="arabicPeriod"/>
              <a:defRPr b="1">
                <a:solidFill>
                  <a:schemeClr val="bg2"/>
                </a:solidFill>
                <a:latin typeface="+mn-lt"/>
              </a:defRPr>
            </a:lvl2pPr>
            <a:lvl3pPr marL="972000" indent="-324000">
              <a:lnSpc>
                <a:spcPct val="110000"/>
              </a:lnSpc>
              <a:buFont typeface="+mj-lt"/>
              <a:buAutoNum type="arabicPeriod"/>
              <a:defRPr b="1">
                <a:solidFill>
                  <a:schemeClr val="bg2"/>
                </a:solidFill>
                <a:latin typeface="+mn-lt"/>
              </a:defRPr>
            </a:lvl3pPr>
            <a:lvl4pPr marL="1260000" indent="-324000">
              <a:lnSpc>
                <a:spcPct val="110000"/>
              </a:lnSpc>
              <a:buFont typeface="+mj-lt"/>
              <a:buAutoNum type="arabicPeriod"/>
              <a:defRPr b="1">
                <a:solidFill>
                  <a:schemeClr val="bg2"/>
                </a:solidFill>
                <a:latin typeface="+mn-lt"/>
              </a:defRPr>
            </a:lvl4pPr>
            <a:lvl5pPr marL="1512000" indent="-324000">
              <a:lnSpc>
                <a:spcPct val="110000"/>
              </a:lnSpc>
              <a:buFont typeface="+mj-lt"/>
              <a:buAutoNum type="arabicPeriod"/>
              <a:defRPr b="1">
                <a:solidFill>
                  <a:schemeClr val="bg2"/>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33260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subkop en tekst">
    <p:spTree>
      <p:nvGrpSpPr>
        <p:cNvPr id="1" name=""/>
        <p:cNvGrpSpPr/>
        <p:nvPr/>
      </p:nvGrpSpPr>
      <p:grpSpPr>
        <a:xfrm>
          <a:off x="0" y="0"/>
          <a:ext cx="0" cy="0"/>
          <a:chOff x="0" y="0"/>
          <a:chExt cx="0" cy="0"/>
        </a:xfrm>
      </p:grpSpPr>
      <p:sp>
        <p:nvSpPr>
          <p:cNvPr id="2" name="Title 1"/>
          <p:cNvSpPr>
            <a:spLocks noGrp="1"/>
          </p:cNvSpPr>
          <p:nvPr>
            <p:ph type="title"/>
          </p:nvPr>
        </p:nvSpPr>
        <p:spPr>
          <a:xfrm>
            <a:off x="468002" y="360000"/>
            <a:ext cx="7740000" cy="900000"/>
          </a:xfrm>
        </p:spPr>
        <p:txBody>
          <a:bodyPr/>
          <a:lstStyle>
            <a:lvl1pPr>
              <a:lnSpc>
                <a:spcPct val="100000"/>
              </a:lnSpc>
              <a:defRPr/>
            </a:lvl1p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p:nvPr>
        </p:nvSpPr>
        <p:spPr>
          <a:xfrm>
            <a:off x="468000" y="1584000"/>
            <a:ext cx="6480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9" name="Text Placeholder 3">
            <a:extLst>
              <a:ext uri="{FF2B5EF4-FFF2-40B4-BE49-F238E27FC236}">
                <a16:creationId xmlns:a16="http://schemas.microsoft.com/office/drawing/2014/main" id="{C108D3C8-DFE9-0D45-86F9-FFFCBCDE507F}"/>
              </a:ext>
            </a:extLst>
          </p:cNvPr>
          <p:cNvSpPr>
            <a:spLocks noGrp="1"/>
          </p:cNvSpPr>
          <p:nvPr>
            <p:ph type="body" sz="half" idx="13"/>
          </p:nvPr>
        </p:nvSpPr>
        <p:spPr>
          <a:xfrm>
            <a:off x="468000" y="1872000"/>
            <a:ext cx="6480000" cy="2592000"/>
          </a:xfrm>
        </p:spPr>
        <p:txBody>
          <a:bodyPr/>
          <a:lstStyle>
            <a:lvl1pPr marL="0" indent="0">
              <a:lnSpc>
                <a:spcPts val="1900"/>
              </a:lnSpc>
              <a:buNone/>
              <a:defRPr sz="15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Tree>
    <p:extLst>
      <p:ext uri="{BB962C8B-B14F-4D97-AF65-F5344CB8AC3E}">
        <p14:creationId xmlns:p14="http://schemas.microsoft.com/office/powerpoint/2010/main" val="205810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subkop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468002" y="360000"/>
            <a:ext cx="7740000" cy="900000"/>
          </a:xfrm>
        </p:spPr>
        <p:txBody>
          <a:bodyPr/>
          <a:lstStyle>
            <a:lvl1pPr>
              <a:lnSpc>
                <a:spcPct val="100000"/>
              </a:lnSpc>
              <a:defRPr/>
            </a:lvl1p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p:nvPr>
        </p:nvSpPr>
        <p:spPr>
          <a:xfrm>
            <a:off x="468000" y="1584000"/>
            <a:ext cx="6480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1" name="Content Placeholder 2">
            <a:extLst>
              <a:ext uri="{FF2B5EF4-FFF2-40B4-BE49-F238E27FC236}">
                <a16:creationId xmlns:a16="http://schemas.microsoft.com/office/drawing/2014/main" id="{1E8B4725-A1D8-5746-8751-570B0B9544B2}"/>
              </a:ext>
            </a:extLst>
          </p:cNvPr>
          <p:cNvSpPr>
            <a:spLocks noGrp="1"/>
          </p:cNvSpPr>
          <p:nvPr>
            <p:ph idx="1"/>
          </p:nvPr>
        </p:nvSpPr>
        <p:spPr>
          <a:xfrm>
            <a:off x="468000" y="1872000"/>
            <a:ext cx="6480000" cy="2592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85712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psomm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29926B-3126-E446-9C4D-3CDD5194BF3F}" type="datetime4">
              <a:rPr lang="nl-NL" smtClean="0"/>
              <a:t>11 oktober 2022</a:t>
            </a:fld>
            <a:endParaRPr lang="nl-NL"/>
          </a:p>
        </p:txBody>
      </p:sp>
      <p:sp>
        <p:nvSpPr>
          <p:cNvPr id="4" name="Footer Placeholder 3"/>
          <p:cNvSpPr>
            <a:spLocks noGrp="1"/>
          </p:cNvSpPr>
          <p:nvPr>
            <p:ph type="ftr" sz="quarter" idx="11"/>
          </p:nvPr>
        </p:nvSpPr>
        <p:spPr/>
        <p:txBody>
          <a:bodyPr/>
          <a:lstStyle/>
          <a:p>
            <a:r>
              <a:rPr lang="nl-NL"/>
              <a:t>Titel van de presentatie &gt; pas aan via &gt; Functie Koptekst en voettekst</a:t>
            </a:r>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
        <p:nvSpPr>
          <p:cNvPr id="6" name="Title 1">
            <a:extLst>
              <a:ext uri="{FF2B5EF4-FFF2-40B4-BE49-F238E27FC236}">
                <a16:creationId xmlns:a16="http://schemas.microsoft.com/office/drawing/2014/main" id="{6A5B6194-2B31-4E4C-91CB-B0F948890625}"/>
              </a:ext>
            </a:extLst>
          </p:cNvPr>
          <p:cNvSpPr>
            <a:spLocks noGrp="1"/>
          </p:cNvSpPr>
          <p:nvPr>
            <p:ph type="title"/>
          </p:nvPr>
        </p:nvSpPr>
        <p:spPr>
          <a:xfrm>
            <a:off x="468000" y="360000"/>
            <a:ext cx="7740000" cy="900000"/>
          </a:xfrm>
        </p:spPr>
        <p:txBody>
          <a:bodyPr/>
          <a:lstStyle>
            <a:lvl1pPr>
              <a:lnSpc>
                <a:spcPct val="100000"/>
              </a:lnSpc>
              <a:defRPr/>
            </a:lvl1pPr>
          </a:lstStyle>
          <a:p>
            <a:r>
              <a:rPr lang="nl-NL"/>
              <a:t>Klik om stijl te bewerken</a:t>
            </a:r>
            <a:endParaRPr lang="en-US" dirty="0"/>
          </a:p>
        </p:txBody>
      </p:sp>
      <p:sp>
        <p:nvSpPr>
          <p:cNvPr id="8" name="Vrije vorm 7">
            <a:extLst>
              <a:ext uri="{FF2B5EF4-FFF2-40B4-BE49-F238E27FC236}">
                <a16:creationId xmlns:a16="http://schemas.microsoft.com/office/drawing/2014/main" id="{B4789DF3-81B9-9046-AD57-3D8B6105592D}"/>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rgbClr val="00B8DE"/>
          </a:solidFill>
          <a:ln w="9481" cap="flat">
            <a:noFill/>
            <a:prstDash val="solid"/>
            <a:miter/>
          </a:ln>
        </p:spPr>
        <p:txBody>
          <a:bodyPr rtlCol="0" anchor="ctr"/>
          <a:lstStyle/>
          <a:p>
            <a:endParaRPr lang="nl-NL"/>
          </a:p>
        </p:txBody>
      </p:sp>
      <p:sp>
        <p:nvSpPr>
          <p:cNvPr id="9" name="Content Placeholder 2">
            <a:extLst>
              <a:ext uri="{FF2B5EF4-FFF2-40B4-BE49-F238E27FC236}">
                <a16:creationId xmlns:a16="http://schemas.microsoft.com/office/drawing/2014/main" id="{5D3E5D24-641D-9046-AED2-FF3C3E94504C}"/>
              </a:ext>
            </a:extLst>
          </p:cNvPr>
          <p:cNvSpPr>
            <a:spLocks noGrp="1"/>
          </p:cNvSpPr>
          <p:nvPr>
            <p:ph idx="1"/>
          </p:nvPr>
        </p:nvSpPr>
        <p:spPr>
          <a:xfrm>
            <a:off x="468000" y="1584000"/>
            <a:ext cx="6480000" cy="2880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57464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en beeld">
    <p:spTree>
      <p:nvGrpSpPr>
        <p:cNvPr id="1" name=""/>
        <p:cNvGrpSpPr/>
        <p:nvPr/>
      </p:nvGrpSpPr>
      <p:grpSpPr>
        <a:xfrm>
          <a:off x="0" y="0"/>
          <a:ext cx="0" cy="0"/>
          <a:chOff x="0" y="0"/>
          <a:chExt cx="0" cy="0"/>
        </a:xfrm>
      </p:grpSpPr>
      <p:sp>
        <p:nvSpPr>
          <p:cNvPr id="2" name="Title 1"/>
          <p:cNvSpPr>
            <a:spLocks noGrp="1"/>
          </p:cNvSpPr>
          <p:nvPr>
            <p:ph type="title"/>
          </p:nvPr>
        </p:nvSpPr>
        <p:spPr>
          <a:xfrm>
            <a:off x="468000" y="360000"/>
            <a:ext cx="4104000" cy="900000"/>
          </a:xfrm>
        </p:spPr>
        <p:txBody>
          <a:bodyPr/>
          <a:lstStyle>
            <a:lvl1pPr>
              <a:lnSpc>
                <a:spcPct val="100000"/>
              </a:lnSpc>
              <a:defRPr>
                <a:solidFill>
                  <a:schemeClr val="tx2"/>
                </a:solidFill>
              </a:defRPr>
            </a:lvl1p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11 oktober 2022</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Vrije vorm 6">
            <a:extLst>
              <a:ext uri="{FF2B5EF4-FFF2-40B4-BE49-F238E27FC236}">
                <a16:creationId xmlns:a16="http://schemas.microsoft.com/office/drawing/2014/main" id="{7B336C1D-64BE-0445-A454-00B8F2FF4D40}"/>
              </a:ext>
            </a:extLst>
          </p:cNvPr>
          <p:cNvSpPr>
            <a:spLocks noChangeAspect="1"/>
          </p:cNvSpPr>
          <p:nvPr userDrawn="1"/>
        </p:nvSpPr>
        <p:spPr>
          <a:xfrm>
            <a:off x="6382800" y="3937916"/>
            <a:ext cx="2761200" cy="1205584"/>
          </a:xfrm>
          <a:custGeom>
            <a:avLst/>
            <a:gdLst>
              <a:gd name="connsiteX0" fmla="*/ 0 w 2061287"/>
              <a:gd name="connsiteY0" fmla="*/ 899992 h 899991"/>
              <a:gd name="connsiteX1" fmla="*/ 2061287 w 2061287"/>
              <a:gd name="connsiteY1" fmla="*/ 899992 h 899991"/>
              <a:gd name="connsiteX2" fmla="*/ 2061287 w 2061287"/>
              <a:gd name="connsiteY2" fmla="*/ 0 h 899991"/>
              <a:gd name="connsiteX3" fmla="*/ 0 w 2061287"/>
              <a:gd name="connsiteY3" fmla="*/ 899992 h 899991"/>
            </a:gdLst>
            <a:ahLst/>
            <a:cxnLst>
              <a:cxn ang="0">
                <a:pos x="connsiteX0" y="connsiteY0"/>
              </a:cxn>
              <a:cxn ang="0">
                <a:pos x="connsiteX1" y="connsiteY1"/>
              </a:cxn>
              <a:cxn ang="0">
                <a:pos x="connsiteX2" y="connsiteY2"/>
              </a:cxn>
              <a:cxn ang="0">
                <a:pos x="connsiteX3" y="connsiteY3"/>
              </a:cxn>
            </a:cxnLst>
            <a:rect l="l" t="t" r="r" b="b"/>
            <a:pathLst>
              <a:path w="2061287" h="899991">
                <a:moveTo>
                  <a:pt x="0" y="899992"/>
                </a:moveTo>
                <a:lnTo>
                  <a:pt x="2061287" y="899992"/>
                </a:lnTo>
                <a:lnTo>
                  <a:pt x="2061287" y="0"/>
                </a:lnTo>
                <a:cubicBezTo>
                  <a:pt x="1236336" y="108299"/>
                  <a:pt x="539001" y="433386"/>
                  <a:pt x="0" y="899992"/>
                </a:cubicBezTo>
                <a:close/>
              </a:path>
            </a:pathLst>
          </a:custGeom>
          <a:solidFill>
            <a:schemeClr val="accent2"/>
          </a:solidFill>
          <a:ln w="9481" cap="flat">
            <a:noFill/>
            <a:prstDash val="solid"/>
            <a:miter/>
          </a:ln>
        </p:spPr>
        <p:txBody>
          <a:bodyPr rtlCol="0" anchor="ctr"/>
          <a:lstStyle/>
          <a:p>
            <a:endParaRPr lang="nl-NL"/>
          </a:p>
        </p:txBody>
      </p:sp>
      <p:sp>
        <p:nvSpPr>
          <p:cNvPr id="8" name="Text Placeholder 3">
            <a:extLst>
              <a:ext uri="{FF2B5EF4-FFF2-40B4-BE49-F238E27FC236}">
                <a16:creationId xmlns:a16="http://schemas.microsoft.com/office/drawing/2014/main" id="{1BCD17BE-9238-0C45-A28A-5EBFA9111EBE}"/>
              </a:ext>
            </a:extLst>
          </p:cNvPr>
          <p:cNvSpPr>
            <a:spLocks noGrp="1"/>
          </p:cNvSpPr>
          <p:nvPr>
            <p:ph type="body" sz="half" idx="2" hasCustomPrompt="1"/>
          </p:nvPr>
        </p:nvSpPr>
        <p:spPr>
          <a:xfrm>
            <a:off x="468000" y="1584000"/>
            <a:ext cx="4104000" cy="288000"/>
          </a:xfrm>
        </p:spPr>
        <p:txBody>
          <a:bodyPr/>
          <a:lstStyle>
            <a:lvl1pPr marL="0" indent="0">
              <a:buNone/>
              <a:defRPr sz="1500" b="1">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te bewerken</a:t>
            </a:r>
          </a:p>
        </p:txBody>
      </p:sp>
      <p:sp>
        <p:nvSpPr>
          <p:cNvPr id="10" name="Picture Placeholder 2">
            <a:extLst>
              <a:ext uri="{FF2B5EF4-FFF2-40B4-BE49-F238E27FC236}">
                <a16:creationId xmlns:a16="http://schemas.microsoft.com/office/drawing/2014/main" id="{0836E373-02E8-AE43-9E7D-CAA033E099D2}"/>
              </a:ext>
            </a:extLst>
          </p:cNvPr>
          <p:cNvSpPr>
            <a:spLocks noGrp="1"/>
          </p:cNvSpPr>
          <p:nvPr>
            <p:ph type="pic" idx="14"/>
          </p:nvPr>
        </p:nvSpPr>
        <p:spPr>
          <a:xfrm>
            <a:off x="4716000" y="432001"/>
            <a:ext cx="3960000" cy="3311999"/>
          </a:xfrm>
          <a:solidFill>
            <a:schemeClr val="bg1">
              <a:lumMod val="85000"/>
            </a:schemeClr>
          </a:solidFill>
        </p:spPr>
        <p:txBody>
          <a:bodyPr lIns="360000" tIns="360000" rIns="360000" anchor="t"/>
          <a:lstStyle>
            <a:lvl1pPr marL="0" indent="0" algn="ctr">
              <a:lnSpc>
                <a:spcPct val="11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1" name="Content Placeholder 2">
            <a:extLst>
              <a:ext uri="{FF2B5EF4-FFF2-40B4-BE49-F238E27FC236}">
                <a16:creationId xmlns:a16="http://schemas.microsoft.com/office/drawing/2014/main" id="{F17731A5-FF5B-C340-8BC8-3A5C6D84E1ED}"/>
              </a:ext>
            </a:extLst>
          </p:cNvPr>
          <p:cNvSpPr>
            <a:spLocks noGrp="1"/>
          </p:cNvSpPr>
          <p:nvPr>
            <p:ph idx="1"/>
          </p:nvPr>
        </p:nvSpPr>
        <p:spPr>
          <a:xfrm>
            <a:off x="468000" y="1872000"/>
            <a:ext cx="4104000" cy="2592000"/>
          </a:xfrm>
        </p:spPr>
        <p:txBody>
          <a:bodyPr/>
          <a:lstStyle>
            <a:lvl1pPr>
              <a:lnSpc>
                <a:spcPct val="110000"/>
              </a:lnSpc>
              <a:buSzPct val="130000"/>
              <a:defRPr sz="1500"/>
            </a:lvl1pPr>
            <a:lvl2pPr>
              <a:lnSpc>
                <a:spcPct val="110000"/>
              </a:lnSpc>
              <a:buSzPct val="130000"/>
              <a:defRPr sz="1500"/>
            </a:lvl2pPr>
            <a:lvl3pPr>
              <a:lnSpc>
                <a:spcPct val="110000"/>
              </a:lnSpc>
              <a:buSzPct val="130000"/>
              <a:defRPr sz="1500"/>
            </a:lvl3pPr>
            <a:lvl4pPr>
              <a:lnSpc>
                <a:spcPct val="110000"/>
              </a:lnSpc>
              <a:buSzPct val="130000"/>
              <a:defRPr sz="1500"/>
            </a:lvl4pPr>
            <a:lvl5pPr>
              <a:lnSpc>
                <a:spcPct val="110000"/>
              </a:lnSpc>
              <a:buSzPct val="130000"/>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58630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360000"/>
            <a:ext cx="7740000" cy="936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468000" y="1512000"/>
            <a:ext cx="7740000"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901147" y="4572000"/>
            <a:ext cx="1080000" cy="180000"/>
          </a:xfrm>
          <a:prstGeom prst="rect">
            <a:avLst/>
          </a:prstGeom>
        </p:spPr>
        <p:txBody>
          <a:bodyPr vert="horz" lIns="0" tIns="0" rIns="0" bIns="0" rtlCol="0" anchor="t" anchorCtr="0">
            <a:noAutofit/>
          </a:bodyPr>
          <a:lstStyle>
            <a:lvl1pPr algn="l">
              <a:defRPr sz="850">
                <a:solidFill>
                  <a:schemeClr val="accent2"/>
                </a:solidFill>
              </a:defRPr>
            </a:lvl1pPr>
          </a:lstStyle>
          <a:p>
            <a:fld id="{C1F610A6-3FB9-BB49-BAD8-F52931540E00}" type="datetime4">
              <a:rPr lang="nl-NL" smtClean="0"/>
              <a:pPr/>
              <a:t>11 oktober 2022</a:t>
            </a:fld>
            <a:endParaRPr lang="nl-NL" dirty="0"/>
          </a:p>
        </p:txBody>
      </p:sp>
      <p:sp>
        <p:nvSpPr>
          <p:cNvPr id="5" name="Footer Placeholder 4"/>
          <p:cNvSpPr>
            <a:spLocks noGrp="1"/>
          </p:cNvSpPr>
          <p:nvPr>
            <p:ph type="ftr" sz="quarter" idx="3"/>
          </p:nvPr>
        </p:nvSpPr>
        <p:spPr>
          <a:xfrm>
            <a:off x="2065094" y="4572000"/>
            <a:ext cx="4320000" cy="180000"/>
          </a:xfrm>
          <a:prstGeom prst="rect">
            <a:avLst/>
          </a:prstGeom>
        </p:spPr>
        <p:txBody>
          <a:bodyPr vert="horz" lIns="0" tIns="0" rIns="0" bIns="0" rtlCol="0" anchor="t" anchorCtr="0">
            <a:noAutofit/>
          </a:bodyPr>
          <a:lstStyle>
            <a:lvl1pPr algn="l">
              <a:defRPr sz="850">
                <a:solidFill>
                  <a:schemeClr val="accent2"/>
                </a:solidFill>
              </a:defRPr>
            </a:lvl1pPr>
          </a:lstStyle>
          <a:p>
            <a:r>
              <a:rPr lang="nl-NL"/>
              <a:t>Titel van de presentatie &gt; pas aan via &gt; Functie Koptekst en voettekst</a:t>
            </a:r>
            <a:endParaRPr lang="nl-NL" dirty="0"/>
          </a:p>
        </p:txBody>
      </p:sp>
      <p:sp>
        <p:nvSpPr>
          <p:cNvPr id="6" name="Slide Number Placeholder 5"/>
          <p:cNvSpPr>
            <a:spLocks noGrp="1"/>
          </p:cNvSpPr>
          <p:nvPr>
            <p:ph type="sldNum" sz="quarter" idx="4"/>
          </p:nvPr>
        </p:nvSpPr>
        <p:spPr>
          <a:xfrm>
            <a:off x="468000" y="4572000"/>
            <a:ext cx="360000" cy="180000"/>
          </a:xfrm>
          <a:prstGeom prst="rect">
            <a:avLst/>
          </a:prstGeom>
        </p:spPr>
        <p:txBody>
          <a:bodyPr vert="horz" lIns="0" tIns="0" rIns="0" bIns="0" rtlCol="0" anchor="t" anchorCtr="0">
            <a:noAutofit/>
          </a:bodyPr>
          <a:lstStyle>
            <a:lvl1pPr algn="l">
              <a:defRPr sz="850">
                <a:solidFill>
                  <a:schemeClr val="accent2"/>
                </a:solidFill>
              </a:defRPr>
            </a:lvl1pPr>
          </a:lstStyle>
          <a:p>
            <a:fld id="{14F1411D-0280-154F-AEAC-4C20B7AA46B2}" type="slidenum">
              <a:rPr lang="nl-NL" smtClean="0"/>
              <a:pPr/>
              <a:t>‹nr.›</a:t>
            </a:fld>
            <a:endParaRPr lang="nl-NL" dirty="0"/>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84" r:id="rId1"/>
    <p:sldLayoutId id="2147483710" r:id="rId2"/>
    <p:sldLayoutId id="2147483673" r:id="rId3"/>
    <p:sldLayoutId id="2147483674" r:id="rId4"/>
    <p:sldLayoutId id="2147483689" r:id="rId5"/>
    <p:sldLayoutId id="2147483688" r:id="rId6"/>
    <p:sldLayoutId id="2147483711" r:id="rId7"/>
    <p:sldLayoutId id="2147483678" r:id="rId8"/>
    <p:sldLayoutId id="2147483690" r:id="rId9"/>
    <p:sldLayoutId id="2147483712" r:id="rId10"/>
    <p:sldLayoutId id="2147483691" r:id="rId11"/>
    <p:sldLayoutId id="2147483693" r:id="rId12"/>
    <p:sldLayoutId id="2147483695" r:id="rId13"/>
    <p:sldLayoutId id="2147483683" r:id="rId14"/>
    <p:sldLayoutId id="2147483694" r:id="rId15"/>
    <p:sldLayoutId id="2147483692" r:id="rId16"/>
    <p:sldLayoutId id="2147483729" r:id="rId17"/>
    <p:sldLayoutId id="2147483730" r:id="rId18"/>
  </p:sldLayoutIdLst>
  <p:hf hdr="0"/>
  <p:txStyles>
    <p:titleStyle>
      <a:lvl1pPr algn="l" defTabSz="685800" rtl="0" eaLnBrk="1" latinLnBrk="0" hangingPunct="1">
        <a:lnSpc>
          <a:spcPct val="100000"/>
        </a:lnSpc>
        <a:spcBef>
          <a:spcPct val="0"/>
        </a:spcBef>
        <a:buNone/>
        <a:defRPr sz="3000" b="1" i="0" u="none"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Font typeface="Arial" panose="020B0604020202020204" pitchFamily="34" charset="0"/>
        <a:buChar char="•"/>
        <a:defRPr sz="1500" b="0" i="0" u="none" kern="1200">
          <a:solidFill>
            <a:schemeClr val="tx1"/>
          </a:solidFill>
          <a:latin typeface="+mn-lt"/>
          <a:ea typeface="+mn-ea"/>
          <a:cs typeface="+mn-cs"/>
        </a:defRPr>
      </a:lvl2pPr>
      <a:lvl3pPr marL="540000" indent="-18000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360000"/>
            <a:ext cx="7740000" cy="936000"/>
          </a:xfrm>
          <a:prstGeom prst="rect">
            <a:avLst/>
          </a:prstGeom>
        </p:spPr>
        <p:txBody>
          <a:bodyPr vert="horz" lIns="0" tIns="0" rIns="0" bIns="0" rtlCol="0" anchor="b"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468000" y="1512000"/>
            <a:ext cx="7740000" cy="2952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901147" y="4572000"/>
            <a:ext cx="1080000" cy="180000"/>
          </a:xfrm>
          <a:prstGeom prst="rect">
            <a:avLst/>
          </a:prstGeom>
        </p:spPr>
        <p:txBody>
          <a:bodyPr vert="horz" lIns="0" tIns="0" rIns="0" bIns="0" rtlCol="0" anchor="t" anchorCtr="0">
            <a:noAutofit/>
          </a:bodyPr>
          <a:lstStyle>
            <a:lvl1pPr algn="l">
              <a:defRPr sz="850">
                <a:solidFill>
                  <a:schemeClr val="accent2"/>
                </a:solidFill>
              </a:defRPr>
            </a:lvl1pPr>
          </a:lstStyle>
          <a:p>
            <a:fld id="{C1F610A6-3FB9-BB49-BAD8-F52931540E00}" type="datetime4">
              <a:rPr lang="nl-NL" smtClean="0"/>
              <a:pPr/>
              <a:t>11 oktober 2022</a:t>
            </a:fld>
            <a:endParaRPr lang="nl-NL" dirty="0"/>
          </a:p>
        </p:txBody>
      </p:sp>
      <p:sp>
        <p:nvSpPr>
          <p:cNvPr id="5" name="Footer Placeholder 4"/>
          <p:cNvSpPr>
            <a:spLocks noGrp="1"/>
          </p:cNvSpPr>
          <p:nvPr>
            <p:ph type="ftr" sz="quarter" idx="3"/>
          </p:nvPr>
        </p:nvSpPr>
        <p:spPr>
          <a:xfrm>
            <a:off x="2065094" y="4572000"/>
            <a:ext cx="4320000" cy="180000"/>
          </a:xfrm>
          <a:prstGeom prst="rect">
            <a:avLst/>
          </a:prstGeom>
        </p:spPr>
        <p:txBody>
          <a:bodyPr vert="horz" lIns="0" tIns="0" rIns="0" bIns="0" rtlCol="0" anchor="t" anchorCtr="0">
            <a:noAutofit/>
          </a:bodyPr>
          <a:lstStyle>
            <a:lvl1pPr algn="l">
              <a:defRPr sz="850">
                <a:solidFill>
                  <a:schemeClr val="accent2"/>
                </a:solidFill>
              </a:defRPr>
            </a:lvl1pPr>
          </a:lstStyle>
          <a:p>
            <a:r>
              <a:rPr lang="nl-NL"/>
              <a:t>Titel van de presentatie &gt; pas aan via &gt; Functie Koptekst en voettekst</a:t>
            </a:r>
            <a:endParaRPr lang="nl-NL" dirty="0"/>
          </a:p>
        </p:txBody>
      </p:sp>
      <p:sp>
        <p:nvSpPr>
          <p:cNvPr id="6" name="Slide Number Placeholder 5"/>
          <p:cNvSpPr>
            <a:spLocks noGrp="1"/>
          </p:cNvSpPr>
          <p:nvPr>
            <p:ph type="sldNum" sz="quarter" idx="4"/>
          </p:nvPr>
        </p:nvSpPr>
        <p:spPr>
          <a:xfrm>
            <a:off x="468000" y="4572000"/>
            <a:ext cx="360000" cy="180000"/>
          </a:xfrm>
          <a:prstGeom prst="rect">
            <a:avLst/>
          </a:prstGeom>
        </p:spPr>
        <p:txBody>
          <a:bodyPr vert="horz" lIns="0" tIns="0" rIns="0" bIns="0" rtlCol="0" anchor="t" anchorCtr="0">
            <a:noAutofit/>
          </a:bodyPr>
          <a:lstStyle>
            <a:lvl1pPr algn="l">
              <a:defRPr sz="850">
                <a:solidFill>
                  <a:schemeClr val="accent2"/>
                </a:solidFill>
              </a:defRPr>
            </a:lvl1pPr>
          </a:lstStyle>
          <a:p>
            <a:fld id="{14F1411D-0280-154F-AEAC-4C20B7AA46B2}" type="slidenum">
              <a:rPr lang="nl-NL" smtClean="0"/>
              <a:pPr/>
              <a:t>‹nr.›</a:t>
            </a:fld>
            <a:endParaRPr lang="nl-NL" dirty="0"/>
          </a:p>
        </p:txBody>
      </p:sp>
    </p:spTree>
    <p:extLst>
      <p:ext uri="{BB962C8B-B14F-4D97-AF65-F5344CB8AC3E}">
        <p14:creationId xmlns:p14="http://schemas.microsoft.com/office/powerpoint/2010/main" val="3609652419"/>
      </p:ext>
    </p:extLst>
  </p:cSld>
  <p:clrMap bg1="lt1" tx1="dk1" bg2="lt2" tx2="dk2" accent1="accent1" accent2="accent2" accent3="accent3" accent4="accent4" accent5="accent5" accent6="accent6" hlink="hlink" folHlink="folHlink"/>
  <p:sldLayoutIdLst>
    <p:sldLayoutId id="2147483714" r:id="rId1"/>
    <p:sldLayoutId id="2147483719" r:id="rId2"/>
    <p:sldLayoutId id="2147483720" r:id="rId3"/>
    <p:sldLayoutId id="2147483721" r:id="rId4"/>
    <p:sldLayoutId id="2147483722" r:id="rId5"/>
    <p:sldLayoutId id="2147483723" r:id="rId6"/>
    <p:sldLayoutId id="2147483725" r:id="rId7"/>
    <p:sldLayoutId id="2147483726" r:id="rId8"/>
    <p:sldLayoutId id="2147483727" r:id="rId9"/>
    <p:sldLayoutId id="2147483728" r:id="rId10"/>
  </p:sldLayoutIdLst>
  <p:hf hdr="0"/>
  <p:txStyles>
    <p:titleStyle>
      <a:lvl1pPr algn="l" defTabSz="685800" rtl="0" eaLnBrk="1" latinLnBrk="0" hangingPunct="1">
        <a:lnSpc>
          <a:spcPct val="100000"/>
        </a:lnSpc>
        <a:spcBef>
          <a:spcPct val="0"/>
        </a:spcBef>
        <a:buNone/>
        <a:defRPr sz="3000" b="1"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7.432DE540"/><Relationship Id="rId2" Type="http://schemas.openxmlformats.org/officeDocument/2006/relationships/image" Target="../media/image16.432DE540"/><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8.432DE540"/><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slide" Target="slide4.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84C8D647-E3EC-644C-AC57-92193CF4A33C}"/>
              </a:ext>
            </a:extLst>
          </p:cNvPr>
          <p:cNvSpPr>
            <a:spLocks noGrp="1"/>
          </p:cNvSpPr>
          <p:nvPr>
            <p:ph type="ftr" sz="quarter" idx="11"/>
          </p:nvPr>
        </p:nvSpPr>
        <p:spPr/>
        <p:txBody>
          <a:bodyPr/>
          <a:lstStyle/>
          <a:p>
            <a:r>
              <a:rPr lang="nl-NL"/>
              <a:t>Titel van de presentatie &gt; pas aan via &gt; Functie Koptekst en voettekst</a:t>
            </a:r>
            <a:endParaRPr lang="nl-NL" dirty="0"/>
          </a:p>
        </p:txBody>
      </p:sp>
      <p:sp>
        <p:nvSpPr>
          <p:cNvPr id="3" name="Tijdelijke aanduiding voor dianummer 2">
            <a:extLst>
              <a:ext uri="{FF2B5EF4-FFF2-40B4-BE49-F238E27FC236}">
                <a16:creationId xmlns:a16="http://schemas.microsoft.com/office/drawing/2014/main" id="{F48128E2-D639-4846-A0C1-5E5C114DB738}"/>
              </a:ext>
            </a:extLst>
          </p:cNvPr>
          <p:cNvSpPr>
            <a:spLocks noGrp="1"/>
          </p:cNvSpPr>
          <p:nvPr>
            <p:ph type="sldNum" sz="quarter" idx="12"/>
          </p:nvPr>
        </p:nvSpPr>
        <p:spPr/>
        <p:txBody>
          <a:bodyPr/>
          <a:lstStyle/>
          <a:p>
            <a:fld id="{14F1411D-0280-154F-AEAC-4C20B7AA46B2}" type="slidenum">
              <a:rPr lang="nl-NL" smtClean="0"/>
              <a:pPr/>
              <a:t>1</a:t>
            </a:fld>
            <a:endParaRPr lang="nl-NL" dirty="0"/>
          </a:p>
        </p:txBody>
      </p:sp>
      <p:sp>
        <p:nvSpPr>
          <p:cNvPr id="4" name="Tijdelijke aanduiding voor datum 3">
            <a:extLst>
              <a:ext uri="{FF2B5EF4-FFF2-40B4-BE49-F238E27FC236}">
                <a16:creationId xmlns:a16="http://schemas.microsoft.com/office/drawing/2014/main" id="{F536C537-6B1D-4044-8204-DB3C1240CB09}"/>
              </a:ext>
            </a:extLst>
          </p:cNvPr>
          <p:cNvSpPr>
            <a:spLocks noGrp="1"/>
          </p:cNvSpPr>
          <p:nvPr>
            <p:ph type="dt" sz="half" idx="10"/>
          </p:nvPr>
        </p:nvSpPr>
        <p:spPr/>
        <p:txBody>
          <a:bodyPr/>
          <a:lstStyle/>
          <a:p>
            <a:r>
              <a:rPr lang="nl-NL" dirty="0"/>
              <a:t>12 oktober 2022</a:t>
            </a:r>
          </a:p>
        </p:txBody>
      </p:sp>
      <p:sp>
        <p:nvSpPr>
          <p:cNvPr id="5" name="Ondertitel 4">
            <a:extLst>
              <a:ext uri="{FF2B5EF4-FFF2-40B4-BE49-F238E27FC236}">
                <a16:creationId xmlns:a16="http://schemas.microsoft.com/office/drawing/2014/main" id="{C35DFC69-F58E-344D-8F7E-6CFB6EDDBBFF}"/>
              </a:ext>
            </a:extLst>
          </p:cNvPr>
          <p:cNvSpPr>
            <a:spLocks noGrp="1"/>
          </p:cNvSpPr>
          <p:nvPr>
            <p:ph type="subTitle" idx="1"/>
          </p:nvPr>
        </p:nvSpPr>
        <p:spPr/>
        <p:txBody>
          <a:bodyPr/>
          <a:lstStyle/>
          <a:p>
            <a:r>
              <a:rPr lang="nl-NL" dirty="0"/>
              <a:t>Yvet van Noordt</a:t>
            </a:r>
          </a:p>
        </p:txBody>
      </p:sp>
      <p:sp>
        <p:nvSpPr>
          <p:cNvPr id="6" name="Titel 5">
            <a:extLst>
              <a:ext uri="{FF2B5EF4-FFF2-40B4-BE49-F238E27FC236}">
                <a16:creationId xmlns:a16="http://schemas.microsoft.com/office/drawing/2014/main" id="{E164244C-B9CC-7442-B618-A3CE0224E672}"/>
              </a:ext>
            </a:extLst>
          </p:cNvPr>
          <p:cNvSpPr>
            <a:spLocks noGrp="1"/>
          </p:cNvSpPr>
          <p:nvPr>
            <p:ph type="ctrTitle"/>
          </p:nvPr>
        </p:nvSpPr>
        <p:spPr/>
        <p:txBody>
          <a:bodyPr/>
          <a:lstStyle/>
          <a:p>
            <a:r>
              <a:rPr lang="nl-NL" dirty="0"/>
              <a:t>Actief lezen met Nieuwsbegrip</a:t>
            </a:r>
          </a:p>
        </p:txBody>
      </p:sp>
    </p:spTree>
    <p:extLst>
      <p:ext uri="{BB962C8B-B14F-4D97-AF65-F5344CB8AC3E}">
        <p14:creationId xmlns:p14="http://schemas.microsoft.com/office/powerpoint/2010/main" val="1896818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16BDD07-77F1-4D53-9BBB-DF2B18C7FAC2}"/>
              </a:ext>
            </a:extLst>
          </p:cNvPr>
          <p:cNvSpPr>
            <a:spLocks noGrp="1"/>
          </p:cNvSpPr>
          <p:nvPr>
            <p:ph type="subTitle" idx="1"/>
          </p:nvPr>
        </p:nvSpPr>
        <p:spPr>
          <a:xfrm>
            <a:off x="1133572" y="1975025"/>
            <a:ext cx="4800600" cy="1314450"/>
          </a:xfrm>
        </p:spPr>
        <p:txBody>
          <a:bodyPr/>
          <a:lstStyle/>
          <a:p>
            <a:r>
              <a:rPr lang="nl-NL"/>
              <a:t>Zet elke les 1 rol een paar minuten centraal. Gebruik de tips die bij de rolkaarten staan aangegeven.</a:t>
            </a:r>
          </a:p>
        </p:txBody>
      </p:sp>
      <p:sp>
        <p:nvSpPr>
          <p:cNvPr id="4" name="Titel 3">
            <a:extLst>
              <a:ext uri="{FF2B5EF4-FFF2-40B4-BE49-F238E27FC236}">
                <a16:creationId xmlns:a16="http://schemas.microsoft.com/office/drawing/2014/main" id="{53244756-33C5-47BC-9ED8-0B90F16CA84A}"/>
              </a:ext>
            </a:extLst>
          </p:cNvPr>
          <p:cNvSpPr>
            <a:spLocks noGrp="1"/>
          </p:cNvSpPr>
          <p:nvPr>
            <p:ph type="ctrTitle"/>
          </p:nvPr>
        </p:nvSpPr>
        <p:spPr>
          <a:xfrm>
            <a:off x="3543155" y="1074245"/>
            <a:ext cx="1581203" cy="692497"/>
          </a:xfrm>
          <a:prstGeom prst="rect">
            <a:avLst/>
          </a:prstGeom>
          <a:noFill/>
        </p:spPr>
        <p:txBody>
          <a:bodyPr vert="horz" wrap="none" lIns="68580" tIns="34290" rIns="68580" bIns="34290" rtlCol="0" anchor="b" anchorCtr="0">
            <a:spAutoFit/>
          </a:bodyPr>
          <a:lstStyle/>
          <a:p>
            <a:pPr algn="ctr"/>
            <a:r>
              <a:rPr lang="nl-NL" sz="405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 5</a:t>
            </a:r>
          </a:p>
        </p:txBody>
      </p:sp>
      <p:pic>
        <p:nvPicPr>
          <p:cNvPr id="5" name="Afbeelding 3">
            <a:extLst>
              <a:ext uri="{FF2B5EF4-FFF2-40B4-BE49-F238E27FC236}">
                <a16:creationId xmlns:a16="http://schemas.microsoft.com/office/drawing/2014/main" id="{45097E6B-B025-4EDE-B0C0-8E0960515D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6425" y="2632250"/>
            <a:ext cx="2368154"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hlinkClick r:id="rId4" action="ppaction://hlinksldjump"/>
            <a:extLst>
              <a:ext uri="{FF2B5EF4-FFF2-40B4-BE49-F238E27FC236}">
                <a16:creationId xmlns:a16="http://schemas.microsoft.com/office/drawing/2014/main" id="{12EF57BC-4B98-4D4C-AC24-029757B014A3}"/>
              </a:ext>
            </a:extLst>
          </p:cNvPr>
          <p:cNvPicPr>
            <a:picLocks noChangeAspect="1"/>
          </p:cNvPicPr>
          <p:nvPr/>
        </p:nvPicPr>
        <p:blipFill>
          <a:blip r:embed="rId5"/>
          <a:stretch>
            <a:fillRect/>
          </a:stretch>
        </p:blipFill>
        <p:spPr>
          <a:xfrm>
            <a:off x="5506838" y="180640"/>
            <a:ext cx="2322258" cy="477987"/>
          </a:xfrm>
          <a:prstGeom prst="rect">
            <a:avLst/>
          </a:prstGeom>
        </p:spPr>
      </p:pic>
      <p:pic>
        <p:nvPicPr>
          <p:cNvPr id="7" name="Afbeelding 6">
            <a:extLst>
              <a:ext uri="{FF2B5EF4-FFF2-40B4-BE49-F238E27FC236}">
                <a16:creationId xmlns:a16="http://schemas.microsoft.com/office/drawing/2014/main" id="{0A2C8857-00C4-4DBA-8E74-C6E5F3AACBD4}"/>
              </a:ext>
            </a:extLst>
          </p:cNvPr>
          <p:cNvPicPr>
            <a:picLocks noChangeAspect="1"/>
          </p:cNvPicPr>
          <p:nvPr/>
        </p:nvPicPr>
        <p:blipFill>
          <a:blip r:embed="rId6"/>
          <a:stretch>
            <a:fillRect/>
          </a:stretch>
        </p:blipFill>
        <p:spPr>
          <a:xfrm>
            <a:off x="4333756" y="3113439"/>
            <a:ext cx="3664286" cy="1414286"/>
          </a:xfrm>
          <a:prstGeom prst="rect">
            <a:avLst/>
          </a:prstGeom>
        </p:spPr>
      </p:pic>
    </p:spTree>
    <p:extLst>
      <p:ext uri="{BB962C8B-B14F-4D97-AF65-F5344CB8AC3E}">
        <p14:creationId xmlns:p14="http://schemas.microsoft.com/office/powerpoint/2010/main" val="391018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16BDD07-77F1-4D53-9BBB-DF2B18C7FAC2}"/>
              </a:ext>
            </a:extLst>
          </p:cNvPr>
          <p:cNvSpPr>
            <a:spLocks noGrp="1"/>
          </p:cNvSpPr>
          <p:nvPr>
            <p:ph type="subTitle" idx="1"/>
          </p:nvPr>
        </p:nvSpPr>
        <p:spPr>
          <a:xfrm>
            <a:off x="3437874" y="3536603"/>
            <a:ext cx="4800600" cy="1314450"/>
          </a:xfrm>
        </p:spPr>
        <p:txBody>
          <a:bodyPr/>
          <a:lstStyle/>
          <a:p>
            <a:r>
              <a:rPr lang="nl-NL"/>
              <a:t>Stel met zorg de actief leesgroepjes samen</a:t>
            </a:r>
          </a:p>
          <a:p>
            <a:r>
              <a:rPr lang="nl-NL"/>
              <a:t>Let op:</a:t>
            </a:r>
          </a:p>
          <a:p>
            <a:r>
              <a:rPr lang="nl-NL"/>
              <a:t>Begrijpend leesvaardigheden</a:t>
            </a:r>
          </a:p>
          <a:p>
            <a:r>
              <a:rPr lang="nl-NL"/>
              <a:t>Vaardigheden in werkhouding</a:t>
            </a:r>
          </a:p>
          <a:p>
            <a:endParaRPr lang="nl-NL"/>
          </a:p>
        </p:txBody>
      </p:sp>
      <p:sp>
        <p:nvSpPr>
          <p:cNvPr id="4" name="Titel 3">
            <a:extLst>
              <a:ext uri="{FF2B5EF4-FFF2-40B4-BE49-F238E27FC236}">
                <a16:creationId xmlns:a16="http://schemas.microsoft.com/office/drawing/2014/main" id="{53244756-33C5-47BC-9ED8-0B90F16CA84A}"/>
              </a:ext>
            </a:extLst>
          </p:cNvPr>
          <p:cNvSpPr>
            <a:spLocks noGrp="1"/>
          </p:cNvSpPr>
          <p:nvPr>
            <p:ph type="ctrTitle"/>
          </p:nvPr>
        </p:nvSpPr>
        <p:spPr>
          <a:xfrm>
            <a:off x="1486254" y="3536604"/>
            <a:ext cx="1581203" cy="692497"/>
          </a:xfrm>
          <a:prstGeom prst="rect">
            <a:avLst/>
          </a:prstGeom>
          <a:noFill/>
        </p:spPr>
        <p:txBody>
          <a:bodyPr vert="horz" wrap="none" lIns="68580" tIns="34290" rIns="68580" bIns="34290" rtlCol="0" anchor="b" anchorCtr="0">
            <a:spAutoFit/>
          </a:bodyPr>
          <a:lstStyle/>
          <a:p>
            <a:pPr algn="ctr"/>
            <a:r>
              <a:rPr lang="nl-NL" sz="405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 6</a:t>
            </a:r>
          </a:p>
        </p:txBody>
      </p:sp>
      <p:pic>
        <p:nvPicPr>
          <p:cNvPr id="7" name="Afbeelding 6">
            <a:extLst>
              <a:ext uri="{FF2B5EF4-FFF2-40B4-BE49-F238E27FC236}">
                <a16:creationId xmlns:a16="http://schemas.microsoft.com/office/drawing/2014/main" id="{476FBA91-C619-4025-8C68-6E7E6BD13C97}"/>
              </a:ext>
            </a:extLst>
          </p:cNvPr>
          <p:cNvPicPr>
            <a:picLocks noChangeAspect="1"/>
          </p:cNvPicPr>
          <p:nvPr/>
        </p:nvPicPr>
        <p:blipFill>
          <a:blip r:embed="rId3"/>
          <a:stretch>
            <a:fillRect/>
          </a:stretch>
        </p:blipFill>
        <p:spPr>
          <a:xfrm>
            <a:off x="1164872" y="12238"/>
            <a:ext cx="6858000" cy="3423608"/>
          </a:xfrm>
          <a:prstGeom prst="rect">
            <a:avLst/>
          </a:prstGeom>
        </p:spPr>
      </p:pic>
    </p:spTree>
    <p:extLst>
      <p:ext uri="{BB962C8B-B14F-4D97-AF65-F5344CB8AC3E}">
        <p14:creationId xmlns:p14="http://schemas.microsoft.com/office/powerpoint/2010/main" val="217669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8636E-3C1E-23C2-4E81-0EECE31AC30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F701839-C874-231D-92A7-011FBCE53243}"/>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A0E6D69D-0C45-3571-786B-358B60D266E6}"/>
              </a:ext>
            </a:extLst>
          </p:cNvPr>
          <p:cNvSpPr>
            <a:spLocks noGrp="1"/>
          </p:cNvSpPr>
          <p:nvPr>
            <p:ph type="dt" sz="half" idx="10"/>
          </p:nvPr>
        </p:nvSpPr>
        <p:spPr/>
        <p:txBody>
          <a:bodyPr/>
          <a:lstStyle/>
          <a:p>
            <a:pPr>
              <a:defRPr/>
            </a:pPr>
            <a:endParaRPr lang="en-US"/>
          </a:p>
        </p:txBody>
      </p:sp>
      <p:sp>
        <p:nvSpPr>
          <p:cNvPr id="5" name="Tijdelijke aanduiding voor voettekst 4">
            <a:extLst>
              <a:ext uri="{FF2B5EF4-FFF2-40B4-BE49-F238E27FC236}">
                <a16:creationId xmlns:a16="http://schemas.microsoft.com/office/drawing/2014/main" id="{20CBFD62-A351-F90A-689D-04582036E2B7}"/>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F894AB99-D3E4-E7B8-FC2A-16510B9BF96A}"/>
              </a:ext>
            </a:extLst>
          </p:cNvPr>
          <p:cNvSpPr>
            <a:spLocks noGrp="1"/>
          </p:cNvSpPr>
          <p:nvPr>
            <p:ph type="sldNum" sz="quarter" idx="12"/>
          </p:nvPr>
        </p:nvSpPr>
        <p:spPr/>
        <p:txBody>
          <a:bodyPr/>
          <a:lstStyle/>
          <a:p>
            <a:fld id="{55088A7C-9780-4F80-88AA-BDEE9EEF1163}" type="slidenum">
              <a:rPr lang="en-US" altLang="nl-NL" smtClean="0"/>
              <a:pPr/>
              <a:t>12</a:t>
            </a:fld>
            <a:endParaRPr lang="en-US" altLang="nl-NL"/>
          </a:p>
        </p:txBody>
      </p:sp>
      <p:pic>
        <p:nvPicPr>
          <p:cNvPr id="8" name="Afbeelding 7">
            <a:extLst>
              <a:ext uri="{FF2B5EF4-FFF2-40B4-BE49-F238E27FC236}">
                <a16:creationId xmlns:a16="http://schemas.microsoft.com/office/drawing/2014/main" id="{B918DB88-864C-97E3-7F08-3FB3D419A2FE}"/>
              </a:ext>
            </a:extLst>
          </p:cNvPr>
          <p:cNvPicPr>
            <a:picLocks noChangeAspect="1"/>
          </p:cNvPicPr>
          <p:nvPr/>
        </p:nvPicPr>
        <p:blipFill>
          <a:blip r:embed="rId2"/>
          <a:stretch>
            <a:fillRect/>
          </a:stretch>
        </p:blipFill>
        <p:spPr>
          <a:xfrm>
            <a:off x="10315" y="0"/>
            <a:ext cx="9123369" cy="5143500"/>
          </a:xfrm>
          <a:prstGeom prst="rect">
            <a:avLst/>
          </a:prstGeom>
        </p:spPr>
      </p:pic>
    </p:spTree>
    <p:extLst>
      <p:ext uri="{BB962C8B-B14F-4D97-AF65-F5344CB8AC3E}">
        <p14:creationId xmlns:p14="http://schemas.microsoft.com/office/powerpoint/2010/main" val="221532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77F8CC-2A2E-E259-09F0-E3E8699D9C8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7742579-F24D-608B-9E04-5C35379F5D58}"/>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7D61AC0C-0CBC-13D2-3237-9F2CD2B53EC3}"/>
              </a:ext>
            </a:extLst>
          </p:cNvPr>
          <p:cNvSpPr>
            <a:spLocks noGrp="1"/>
          </p:cNvSpPr>
          <p:nvPr>
            <p:ph type="dt" sz="half" idx="10"/>
          </p:nvPr>
        </p:nvSpPr>
        <p:spPr/>
        <p:txBody>
          <a:bodyPr/>
          <a:lstStyle/>
          <a:p>
            <a:pPr>
              <a:defRPr/>
            </a:pPr>
            <a:endParaRPr lang="en-US"/>
          </a:p>
        </p:txBody>
      </p:sp>
      <p:sp>
        <p:nvSpPr>
          <p:cNvPr id="5" name="Tijdelijke aanduiding voor voettekst 4">
            <a:extLst>
              <a:ext uri="{FF2B5EF4-FFF2-40B4-BE49-F238E27FC236}">
                <a16:creationId xmlns:a16="http://schemas.microsoft.com/office/drawing/2014/main" id="{8986ABC2-4160-AE85-5772-55D4A5064D23}"/>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C0796176-079E-E6AB-4F46-338A4A8AD9CE}"/>
              </a:ext>
            </a:extLst>
          </p:cNvPr>
          <p:cNvSpPr>
            <a:spLocks noGrp="1"/>
          </p:cNvSpPr>
          <p:nvPr>
            <p:ph type="sldNum" sz="quarter" idx="12"/>
          </p:nvPr>
        </p:nvSpPr>
        <p:spPr/>
        <p:txBody>
          <a:bodyPr/>
          <a:lstStyle/>
          <a:p>
            <a:fld id="{55088A7C-9780-4F80-88AA-BDEE9EEF1163}" type="slidenum">
              <a:rPr lang="en-US" altLang="nl-NL" smtClean="0"/>
              <a:pPr/>
              <a:t>13</a:t>
            </a:fld>
            <a:endParaRPr lang="en-US" altLang="nl-NL"/>
          </a:p>
        </p:txBody>
      </p:sp>
      <p:pic>
        <p:nvPicPr>
          <p:cNvPr id="8" name="Afbeelding 7">
            <a:extLst>
              <a:ext uri="{FF2B5EF4-FFF2-40B4-BE49-F238E27FC236}">
                <a16:creationId xmlns:a16="http://schemas.microsoft.com/office/drawing/2014/main" id="{881B7E75-7A3A-5167-FDC4-9007AD713CD2}"/>
              </a:ext>
            </a:extLst>
          </p:cNvPr>
          <p:cNvPicPr>
            <a:picLocks noChangeAspect="1"/>
          </p:cNvPicPr>
          <p:nvPr/>
        </p:nvPicPr>
        <p:blipFill>
          <a:blip r:embed="rId2"/>
          <a:stretch>
            <a:fillRect/>
          </a:stretch>
        </p:blipFill>
        <p:spPr>
          <a:xfrm>
            <a:off x="819528" y="0"/>
            <a:ext cx="7504944" cy="5143500"/>
          </a:xfrm>
          <a:prstGeom prst="rect">
            <a:avLst/>
          </a:prstGeom>
        </p:spPr>
      </p:pic>
    </p:spTree>
    <p:extLst>
      <p:ext uri="{BB962C8B-B14F-4D97-AF65-F5344CB8AC3E}">
        <p14:creationId xmlns:p14="http://schemas.microsoft.com/office/powerpoint/2010/main" val="292742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A247E-FEB8-81D8-36BD-292533C7048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6B17F4E-FD00-63BA-46DD-109593A6BDBF}"/>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A36FD936-27E1-90CF-09F3-5ADD65FBCB7E}"/>
              </a:ext>
            </a:extLst>
          </p:cNvPr>
          <p:cNvSpPr>
            <a:spLocks noGrp="1"/>
          </p:cNvSpPr>
          <p:nvPr>
            <p:ph type="dt" sz="half" idx="10"/>
          </p:nvPr>
        </p:nvSpPr>
        <p:spPr/>
        <p:txBody>
          <a:bodyPr/>
          <a:lstStyle/>
          <a:p>
            <a:pPr>
              <a:defRPr/>
            </a:pPr>
            <a:endParaRPr lang="en-US"/>
          </a:p>
        </p:txBody>
      </p:sp>
      <p:sp>
        <p:nvSpPr>
          <p:cNvPr id="5" name="Tijdelijke aanduiding voor voettekst 4">
            <a:extLst>
              <a:ext uri="{FF2B5EF4-FFF2-40B4-BE49-F238E27FC236}">
                <a16:creationId xmlns:a16="http://schemas.microsoft.com/office/drawing/2014/main" id="{2B688A15-AF45-1F71-3940-385C6B53D7E3}"/>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185E4712-3853-08C0-681C-EB8FCC75D539}"/>
              </a:ext>
            </a:extLst>
          </p:cNvPr>
          <p:cNvSpPr>
            <a:spLocks noGrp="1"/>
          </p:cNvSpPr>
          <p:nvPr>
            <p:ph type="sldNum" sz="quarter" idx="12"/>
          </p:nvPr>
        </p:nvSpPr>
        <p:spPr/>
        <p:txBody>
          <a:bodyPr/>
          <a:lstStyle/>
          <a:p>
            <a:fld id="{55088A7C-9780-4F80-88AA-BDEE9EEF1163}" type="slidenum">
              <a:rPr lang="en-US" altLang="nl-NL" smtClean="0"/>
              <a:pPr/>
              <a:t>14</a:t>
            </a:fld>
            <a:endParaRPr lang="en-US" altLang="nl-NL"/>
          </a:p>
        </p:txBody>
      </p:sp>
      <p:pic>
        <p:nvPicPr>
          <p:cNvPr id="8" name="Afbeelding 7">
            <a:extLst>
              <a:ext uri="{FF2B5EF4-FFF2-40B4-BE49-F238E27FC236}">
                <a16:creationId xmlns:a16="http://schemas.microsoft.com/office/drawing/2014/main" id="{C1427B0E-85F3-C1A4-9C80-3C375A076242}"/>
              </a:ext>
            </a:extLst>
          </p:cNvPr>
          <p:cNvPicPr>
            <a:picLocks noChangeAspect="1"/>
          </p:cNvPicPr>
          <p:nvPr/>
        </p:nvPicPr>
        <p:blipFill>
          <a:blip r:embed="rId2"/>
          <a:stretch>
            <a:fillRect/>
          </a:stretch>
        </p:blipFill>
        <p:spPr>
          <a:xfrm>
            <a:off x="320040" y="258145"/>
            <a:ext cx="8503920" cy="4884386"/>
          </a:xfrm>
          <a:prstGeom prst="rect">
            <a:avLst/>
          </a:prstGeom>
        </p:spPr>
      </p:pic>
    </p:spTree>
    <p:extLst>
      <p:ext uri="{BB962C8B-B14F-4D97-AF65-F5344CB8AC3E}">
        <p14:creationId xmlns:p14="http://schemas.microsoft.com/office/powerpoint/2010/main" val="609950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30B36-693A-A1FD-CD76-A4317F9D900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9C440D9-81AF-4D2D-E2CE-F27DBFBE2265}"/>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B23237E3-A26B-A6E4-F129-E454C20BFCB5}"/>
              </a:ext>
            </a:extLst>
          </p:cNvPr>
          <p:cNvSpPr>
            <a:spLocks noGrp="1"/>
          </p:cNvSpPr>
          <p:nvPr>
            <p:ph type="dt" sz="half" idx="10"/>
          </p:nvPr>
        </p:nvSpPr>
        <p:spPr/>
        <p:txBody>
          <a:bodyPr/>
          <a:lstStyle/>
          <a:p>
            <a:pPr>
              <a:defRPr/>
            </a:pPr>
            <a:endParaRPr lang="en-US"/>
          </a:p>
        </p:txBody>
      </p:sp>
      <p:sp>
        <p:nvSpPr>
          <p:cNvPr id="5" name="Tijdelijke aanduiding voor voettekst 4">
            <a:extLst>
              <a:ext uri="{FF2B5EF4-FFF2-40B4-BE49-F238E27FC236}">
                <a16:creationId xmlns:a16="http://schemas.microsoft.com/office/drawing/2014/main" id="{53DA9BA2-A769-88B8-BAAF-CB3C26383067}"/>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DB7CDBF9-BB7F-312E-14ED-0A036343E9B6}"/>
              </a:ext>
            </a:extLst>
          </p:cNvPr>
          <p:cNvSpPr>
            <a:spLocks noGrp="1"/>
          </p:cNvSpPr>
          <p:nvPr>
            <p:ph type="sldNum" sz="quarter" idx="12"/>
          </p:nvPr>
        </p:nvSpPr>
        <p:spPr/>
        <p:txBody>
          <a:bodyPr/>
          <a:lstStyle/>
          <a:p>
            <a:fld id="{55088A7C-9780-4F80-88AA-BDEE9EEF1163}" type="slidenum">
              <a:rPr lang="en-US" altLang="nl-NL" smtClean="0"/>
              <a:pPr/>
              <a:t>15</a:t>
            </a:fld>
            <a:endParaRPr lang="en-US" altLang="nl-NL"/>
          </a:p>
        </p:txBody>
      </p:sp>
      <p:pic>
        <p:nvPicPr>
          <p:cNvPr id="8" name="Afbeelding 7">
            <a:extLst>
              <a:ext uri="{FF2B5EF4-FFF2-40B4-BE49-F238E27FC236}">
                <a16:creationId xmlns:a16="http://schemas.microsoft.com/office/drawing/2014/main" id="{B590342E-DA32-4FA5-50CD-4D0F4CE6D54F}"/>
              </a:ext>
            </a:extLst>
          </p:cNvPr>
          <p:cNvPicPr>
            <a:picLocks noChangeAspect="1"/>
          </p:cNvPicPr>
          <p:nvPr/>
        </p:nvPicPr>
        <p:blipFill>
          <a:blip r:embed="rId2"/>
          <a:stretch>
            <a:fillRect/>
          </a:stretch>
        </p:blipFill>
        <p:spPr>
          <a:xfrm>
            <a:off x="991265" y="0"/>
            <a:ext cx="7161469" cy="5143500"/>
          </a:xfrm>
          <a:prstGeom prst="rect">
            <a:avLst/>
          </a:prstGeom>
        </p:spPr>
      </p:pic>
    </p:spTree>
    <p:extLst>
      <p:ext uri="{BB962C8B-B14F-4D97-AF65-F5344CB8AC3E}">
        <p14:creationId xmlns:p14="http://schemas.microsoft.com/office/powerpoint/2010/main" val="305395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CA6F950-6A93-AF0A-C13A-6FC53F52B46A}"/>
              </a:ext>
            </a:extLst>
          </p:cNvPr>
          <p:cNvSpPr>
            <a:spLocks noGrp="1"/>
          </p:cNvSpPr>
          <p:nvPr>
            <p:ph type="dt" sz="half" idx="10"/>
          </p:nvPr>
        </p:nvSpPr>
        <p:spPr/>
        <p:txBody>
          <a:bodyPr/>
          <a:lstStyle/>
          <a:p>
            <a:pPr>
              <a:defRPr/>
            </a:pPr>
            <a:endParaRPr lang="en-US"/>
          </a:p>
        </p:txBody>
      </p:sp>
      <p:sp>
        <p:nvSpPr>
          <p:cNvPr id="5" name="Tijdelijke aanduiding voor voettekst 4">
            <a:extLst>
              <a:ext uri="{FF2B5EF4-FFF2-40B4-BE49-F238E27FC236}">
                <a16:creationId xmlns:a16="http://schemas.microsoft.com/office/drawing/2014/main" id="{8E2F49A3-C071-9D31-2778-15C79A0D5932}"/>
              </a:ext>
            </a:extLst>
          </p:cNvPr>
          <p:cNvSpPr>
            <a:spLocks noGrp="1"/>
          </p:cNvSpPr>
          <p:nvPr>
            <p:ph type="ftr" sz="quarter" idx="11"/>
          </p:nvPr>
        </p:nvSpPr>
        <p:spPr/>
        <p:txBody>
          <a:bodyPr/>
          <a:lstStyle/>
          <a:p>
            <a:pPr>
              <a:defRPr/>
            </a:pPr>
            <a:endParaRPr lang="en-US"/>
          </a:p>
        </p:txBody>
      </p:sp>
      <p:sp>
        <p:nvSpPr>
          <p:cNvPr id="6" name="Tijdelijke aanduiding voor dianummer 5">
            <a:extLst>
              <a:ext uri="{FF2B5EF4-FFF2-40B4-BE49-F238E27FC236}">
                <a16:creationId xmlns:a16="http://schemas.microsoft.com/office/drawing/2014/main" id="{01CE92C4-5454-FD65-11B6-6EF68B72B493}"/>
              </a:ext>
            </a:extLst>
          </p:cNvPr>
          <p:cNvSpPr>
            <a:spLocks noGrp="1"/>
          </p:cNvSpPr>
          <p:nvPr>
            <p:ph type="sldNum" sz="quarter" idx="12"/>
          </p:nvPr>
        </p:nvSpPr>
        <p:spPr/>
        <p:txBody>
          <a:bodyPr/>
          <a:lstStyle/>
          <a:p>
            <a:fld id="{55088A7C-9780-4F80-88AA-BDEE9EEF1163}" type="slidenum">
              <a:rPr lang="en-US" altLang="nl-NL" smtClean="0"/>
              <a:pPr/>
              <a:t>16</a:t>
            </a:fld>
            <a:endParaRPr lang="en-US" altLang="nl-NL"/>
          </a:p>
        </p:txBody>
      </p:sp>
      <p:sp>
        <p:nvSpPr>
          <p:cNvPr id="7" name="Titel 6">
            <a:extLst>
              <a:ext uri="{FF2B5EF4-FFF2-40B4-BE49-F238E27FC236}">
                <a16:creationId xmlns:a16="http://schemas.microsoft.com/office/drawing/2014/main" id="{E78252B1-674C-B618-82C6-CE2E2113191F}"/>
              </a:ext>
            </a:extLst>
          </p:cNvPr>
          <p:cNvSpPr>
            <a:spLocks noGrp="1"/>
          </p:cNvSpPr>
          <p:nvPr>
            <p:ph type="title"/>
          </p:nvPr>
        </p:nvSpPr>
        <p:spPr/>
        <p:txBody>
          <a:bodyPr/>
          <a:lstStyle/>
          <a:p>
            <a:r>
              <a:rPr lang="nl-NL" dirty="0"/>
              <a:t>Vragen?</a:t>
            </a:r>
          </a:p>
        </p:txBody>
      </p:sp>
      <p:sp>
        <p:nvSpPr>
          <p:cNvPr id="8" name="Tijdelijke aanduiding voor inhoud 7">
            <a:extLst>
              <a:ext uri="{FF2B5EF4-FFF2-40B4-BE49-F238E27FC236}">
                <a16:creationId xmlns:a16="http://schemas.microsoft.com/office/drawing/2014/main" id="{E92CBA26-F5C6-4318-F8D5-F5291AD67DD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94451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9D83FF4-25A6-D0C0-6904-07B6540A86C7}"/>
              </a:ext>
            </a:extLst>
          </p:cNvPr>
          <p:cNvSpPr>
            <a:spLocks noGrp="1"/>
          </p:cNvSpPr>
          <p:nvPr>
            <p:ph type="title"/>
          </p:nvPr>
        </p:nvSpPr>
        <p:spPr/>
        <p:txBody>
          <a:bodyPr/>
          <a:lstStyle/>
          <a:p>
            <a:r>
              <a:rPr lang="nl-NL" dirty="0"/>
              <a:t>Uit: Effectief leesonderwijs</a:t>
            </a:r>
          </a:p>
        </p:txBody>
      </p:sp>
      <p:sp>
        <p:nvSpPr>
          <p:cNvPr id="2" name="Tijdelijke aanduiding voor datum 1">
            <a:extLst>
              <a:ext uri="{FF2B5EF4-FFF2-40B4-BE49-F238E27FC236}">
                <a16:creationId xmlns:a16="http://schemas.microsoft.com/office/drawing/2014/main" id="{1C842DC7-88CF-649B-2F3D-36FBBE40F0FF}"/>
              </a:ext>
            </a:extLst>
          </p:cNvPr>
          <p:cNvSpPr>
            <a:spLocks noGrp="1"/>
          </p:cNvSpPr>
          <p:nvPr>
            <p:ph type="dt" sz="half" idx="10"/>
          </p:nvPr>
        </p:nvSpPr>
        <p:spPr/>
        <p:txBody>
          <a:bodyPr/>
          <a:lstStyle/>
          <a:p>
            <a:r>
              <a:rPr lang="nl-NL" dirty="0"/>
              <a:t>12 oktober 2022</a:t>
            </a:r>
          </a:p>
        </p:txBody>
      </p:sp>
      <p:sp>
        <p:nvSpPr>
          <p:cNvPr id="3" name="Tijdelijke aanduiding voor voettekst 2">
            <a:extLst>
              <a:ext uri="{FF2B5EF4-FFF2-40B4-BE49-F238E27FC236}">
                <a16:creationId xmlns:a16="http://schemas.microsoft.com/office/drawing/2014/main" id="{CD36D558-5316-41BE-D9D5-E4E42527B57A}"/>
              </a:ext>
            </a:extLst>
          </p:cNvPr>
          <p:cNvSpPr>
            <a:spLocks noGrp="1"/>
          </p:cNvSpPr>
          <p:nvPr>
            <p:ph type="ftr" sz="quarter" idx="11"/>
          </p:nvPr>
        </p:nvSpPr>
        <p:spPr/>
        <p:txBody>
          <a:bodyPr/>
          <a:lstStyle/>
          <a:p>
            <a:r>
              <a:rPr lang="nl-NL"/>
              <a:t>Titel van de presentatie &gt; pas aan via &gt; Functie Koptekst en voettekst</a:t>
            </a:r>
            <a:endParaRPr lang="nl-NL" dirty="0"/>
          </a:p>
        </p:txBody>
      </p:sp>
      <p:sp>
        <p:nvSpPr>
          <p:cNvPr id="4" name="Tijdelijke aanduiding voor dianummer 3">
            <a:extLst>
              <a:ext uri="{FF2B5EF4-FFF2-40B4-BE49-F238E27FC236}">
                <a16:creationId xmlns:a16="http://schemas.microsoft.com/office/drawing/2014/main" id="{CB3900BB-9434-976E-2F29-4CF7515983A9}"/>
              </a:ext>
            </a:extLst>
          </p:cNvPr>
          <p:cNvSpPr>
            <a:spLocks noGrp="1"/>
          </p:cNvSpPr>
          <p:nvPr>
            <p:ph type="sldNum" sz="quarter" idx="12"/>
          </p:nvPr>
        </p:nvSpPr>
        <p:spPr/>
        <p:txBody>
          <a:bodyPr/>
          <a:lstStyle/>
          <a:p>
            <a:fld id="{14F1411D-0280-154F-AEAC-4C20B7AA46B2}" type="slidenum">
              <a:rPr lang="nl-NL" smtClean="0"/>
              <a:pPr/>
              <a:t>2</a:t>
            </a:fld>
            <a:endParaRPr lang="nl-NL"/>
          </a:p>
        </p:txBody>
      </p:sp>
      <p:sp>
        <p:nvSpPr>
          <p:cNvPr id="10" name="Tijdelijke aanduiding voor afbeelding 9">
            <a:extLst>
              <a:ext uri="{FF2B5EF4-FFF2-40B4-BE49-F238E27FC236}">
                <a16:creationId xmlns:a16="http://schemas.microsoft.com/office/drawing/2014/main" id="{351D4843-30B8-46A6-216D-33525E80D7B7}"/>
              </a:ext>
            </a:extLst>
          </p:cNvPr>
          <p:cNvSpPr>
            <a:spLocks noGrp="1"/>
          </p:cNvSpPr>
          <p:nvPr>
            <p:ph type="pic" idx="13"/>
          </p:nvPr>
        </p:nvSpPr>
        <p:spPr/>
      </p:sp>
      <p:pic>
        <p:nvPicPr>
          <p:cNvPr id="11" name="Tijdelijke aanduiding voor inhoud 10">
            <a:extLst>
              <a:ext uri="{FF2B5EF4-FFF2-40B4-BE49-F238E27FC236}">
                <a16:creationId xmlns:a16="http://schemas.microsoft.com/office/drawing/2014/main" id="{39154C8D-A6E0-3C58-D4ED-3AD7593A63B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253" y="1873432"/>
            <a:ext cx="5854700" cy="885545"/>
          </a:xfrm>
          <a:prstGeom prst="rect">
            <a:avLst/>
          </a:prstGeom>
          <a:noFill/>
          <a:ln>
            <a:noFill/>
          </a:ln>
        </p:spPr>
      </p:pic>
      <p:pic>
        <p:nvPicPr>
          <p:cNvPr id="12" name="Afbeelding 11">
            <a:extLst>
              <a:ext uri="{FF2B5EF4-FFF2-40B4-BE49-F238E27FC236}">
                <a16:creationId xmlns:a16="http://schemas.microsoft.com/office/drawing/2014/main" id="{63C8B3DE-85D0-3F3C-9547-8D1A85D210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253" y="2960874"/>
            <a:ext cx="5854700" cy="1168400"/>
          </a:xfrm>
          <a:prstGeom prst="rect">
            <a:avLst/>
          </a:prstGeom>
          <a:noFill/>
          <a:ln>
            <a:noFill/>
          </a:ln>
        </p:spPr>
      </p:pic>
    </p:spTree>
    <p:extLst>
      <p:ext uri="{BB962C8B-B14F-4D97-AF65-F5344CB8AC3E}">
        <p14:creationId xmlns:p14="http://schemas.microsoft.com/office/powerpoint/2010/main" val="68708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8A9A331-F034-462D-99FD-1FD6E7FC1CE5}"/>
              </a:ext>
            </a:extLst>
          </p:cNvPr>
          <p:cNvSpPr>
            <a:spLocks noGrp="1"/>
          </p:cNvSpPr>
          <p:nvPr>
            <p:ph type="title"/>
          </p:nvPr>
        </p:nvSpPr>
        <p:spPr>
          <a:xfrm>
            <a:off x="468000" y="360000"/>
            <a:ext cx="7740000" cy="900000"/>
          </a:xfrm>
        </p:spPr>
        <p:txBody>
          <a:bodyPr/>
          <a:lstStyle/>
          <a:p>
            <a:endParaRPr lang="en-US"/>
          </a:p>
        </p:txBody>
      </p:sp>
      <p:sp>
        <p:nvSpPr>
          <p:cNvPr id="3" name="Tijdelijke aanduiding voor datum 2">
            <a:extLst>
              <a:ext uri="{FF2B5EF4-FFF2-40B4-BE49-F238E27FC236}">
                <a16:creationId xmlns:a16="http://schemas.microsoft.com/office/drawing/2014/main" id="{7C501E6B-C63B-482A-7769-96DE934ADF3A}"/>
              </a:ext>
            </a:extLst>
          </p:cNvPr>
          <p:cNvSpPr>
            <a:spLocks noGrp="1"/>
          </p:cNvSpPr>
          <p:nvPr>
            <p:ph type="dt" sz="half" idx="10"/>
          </p:nvPr>
        </p:nvSpPr>
        <p:spPr>
          <a:xfrm>
            <a:off x="901147" y="4572000"/>
            <a:ext cx="1080000" cy="180000"/>
          </a:xfrm>
        </p:spPr>
        <p:txBody>
          <a:bodyPr anchor="t">
            <a:normAutofit/>
          </a:bodyPr>
          <a:lstStyle/>
          <a:p>
            <a:pPr>
              <a:spcAft>
                <a:spcPts val="600"/>
              </a:spcAft>
            </a:pPr>
            <a:r>
              <a:rPr lang="nl-NL" dirty="0"/>
              <a:t>12 oktober 2022</a:t>
            </a:r>
          </a:p>
        </p:txBody>
      </p:sp>
      <p:sp>
        <p:nvSpPr>
          <p:cNvPr id="5" name="Tijdelijke aanduiding voor dianummer 4">
            <a:extLst>
              <a:ext uri="{FF2B5EF4-FFF2-40B4-BE49-F238E27FC236}">
                <a16:creationId xmlns:a16="http://schemas.microsoft.com/office/drawing/2014/main" id="{3184737D-4AF7-345B-3540-C034897D5D8F}"/>
              </a:ext>
            </a:extLst>
          </p:cNvPr>
          <p:cNvSpPr>
            <a:spLocks noGrp="1"/>
          </p:cNvSpPr>
          <p:nvPr>
            <p:ph type="sldNum" sz="quarter" idx="12"/>
          </p:nvPr>
        </p:nvSpPr>
        <p:spPr>
          <a:xfrm>
            <a:off x="468000" y="4572000"/>
            <a:ext cx="360000" cy="180000"/>
          </a:xfrm>
        </p:spPr>
        <p:txBody>
          <a:bodyPr anchor="t">
            <a:normAutofit/>
          </a:bodyPr>
          <a:lstStyle/>
          <a:p>
            <a:pPr>
              <a:spcAft>
                <a:spcPts val="600"/>
              </a:spcAft>
            </a:pPr>
            <a:fld id="{14F1411D-0280-154F-AEAC-4C20B7AA46B2}" type="slidenum">
              <a:rPr lang="nl-NL" smtClean="0"/>
              <a:pPr>
                <a:spcAft>
                  <a:spcPts val="600"/>
                </a:spcAft>
              </a:pPr>
              <a:t>3</a:t>
            </a:fld>
            <a:endParaRPr lang="nl-NL"/>
          </a:p>
        </p:txBody>
      </p:sp>
      <p:pic>
        <p:nvPicPr>
          <p:cNvPr id="8" name="Tijdelijke aanduiding voor inhoud 7">
            <a:extLst>
              <a:ext uri="{FF2B5EF4-FFF2-40B4-BE49-F238E27FC236}">
                <a16:creationId xmlns:a16="http://schemas.microsoft.com/office/drawing/2014/main" id="{306D0F2B-F2DA-6CCE-36AA-7F1DD66B2F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68000" y="1959750"/>
            <a:ext cx="7740000" cy="2128499"/>
          </a:xfrm>
          <a:prstGeom prst="rect">
            <a:avLst/>
          </a:prstGeom>
          <a:noFill/>
          <a:ln>
            <a:noFill/>
          </a:ln>
        </p:spPr>
      </p:pic>
    </p:spTree>
    <p:extLst>
      <p:ext uri="{BB962C8B-B14F-4D97-AF65-F5344CB8AC3E}">
        <p14:creationId xmlns:p14="http://schemas.microsoft.com/office/powerpoint/2010/main" val="391454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C2013-7287-ADB8-B950-44C169391400}"/>
              </a:ext>
            </a:extLst>
          </p:cNvPr>
          <p:cNvSpPr>
            <a:spLocks noGrp="1"/>
          </p:cNvSpPr>
          <p:nvPr>
            <p:ph type="title"/>
          </p:nvPr>
        </p:nvSpPr>
        <p:spPr/>
        <p:txBody>
          <a:bodyPr/>
          <a:lstStyle/>
          <a:p>
            <a:r>
              <a:rPr lang="nl-NL" dirty="0"/>
              <a:t>Hoe dan?</a:t>
            </a:r>
          </a:p>
        </p:txBody>
      </p:sp>
      <p:sp>
        <p:nvSpPr>
          <p:cNvPr id="3" name="Tijdelijke aanduiding voor datum 2">
            <a:extLst>
              <a:ext uri="{FF2B5EF4-FFF2-40B4-BE49-F238E27FC236}">
                <a16:creationId xmlns:a16="http://schemas.microsoft.com/office/drawing/2014/main" id="{74BDFC56-35AC-FDB2-F895-8CCB7D3BEA25}"/>
              </a:ext>
            </a:extLst>
          </p:cNvPr>
          <p:cNvSpPr>
            <a:spLocks noGrp="1"/>
          </p:cNvSpPr>
          <p:nvPr>
            <p:ph type="dt" sz="half" idx="10"/>
          </p:nvPr>
        </p:nvSpPr>
        <p:spPr/>
        <p:txBody>
          <a:bodyPr/>
          <a:lstStyle/>
          <a:p>
            <a:r>
              <a:rPr lang="nl-NL" dirty="0"/>
              <a:t>12 oktober 2022</a:t>
            </a:r>
          </a:p>
        </p:txBody>
      </p:sp>
      <p:sp>
        <p:nvSpPr>
          <p:cNvPr id="4" name="Tijdelijke aanduiding voor voettekst 3">
            <a:extLst>
              <a:ext uri="{FF2B5EF4-FFF2-40B4-BE49-F238E27FC236}">
                <a16:creationId xmlns:a16="http://schemas.microsoft.com/office/drawing/2014/main" id="{65CC892F-CCB9-5C71-A792-5FEC2CD210C2}"/>
              </a:ext>
            </a:extLst>
          </p:cNvPr>
          <p:cNvSpPr>
            <a:spLocks noGrp="1"/>
          </p:cNvSpPr>
          <p:nvPr>
            <p:ph type="ftr" sz="quarter" idx="11"/>
          </p:nvPr>
        </p:nvSpPr>
        <p:spPr/>
        <p:txBody>
          <a:bodyPr/>
          <a:lstStyle/>
          <a:p>
            <a:r>
              <a:rPr lang="nl-NL"/>
              <a:t>Titel van de presentatie &gt; pas aan via &gt; Functie Koptekst en voettekst</a:t>
            </a:r>
            <a:endParaRPr lang="nl-NL" dirty="0"/>
          </a:p>
        </p:txBody>
      </p:sp>
      <p:sp>
        <p:nvSpPr>
          <p:cNvPr id="5" name="Tijdelijke aanduiding voor dianummer 4">
            <a:extLst>
              <a:ext uri="{FF2B5EF4-FFF2-40B4-BE49-F238E27FC236}">
                <a16:creationId xmlns:a16="http://schemas.microsoft.com/office/drawing/2014/main" id="{B46871F2-22DD-2D92-E40A-F59AEE797D7A}"/>
              </a:ext>
            </a:extLst>
          </p:cNvPr>
          <p:cNvSpPr>
            <a:spLocks noGrp="1"/>
          </p:cNvSpPr>
          <p:nvPr>
            <p:ph type="sldNum" sz="quarter" idx="12"/>
          </p:nvPr>
        </p:nvSpPr>
        <p:spPr/>
        <p:txBody>
          <a:bodyPr/>
          <a:lstStyle/>
          <a:p>
            <a:fld id="{14F1411D-0280-154F-AEAC-4C20B7AA46B2}" type="slidenum">
              <a:rPr lang="nl-NL" smtClean="0"/>
              <a:t>4</a:t>
            </a:fld>
            <a:endParaRPr lang="nl-NL"/>
          </a:p>
        </p:txBody>
      </p:sp>
      <p:sp>
        <p:nvSpPr>
          <p:cNvPr id="6" name="Tijdelijke aanduiding voor afbeelding 5">
            <a:extLst>
              <a:ext uri="{FF2B5EF4-FFF2-40B4-BE49-F238E27FC236}">
                <a16:creationId xmlns:a16="http://schemas.microsoft.com/office/drawing/2014/main" id="{C0907CA2-B091-0230-FC57-29DCD1ED67F9}"/>
              </a:ext>
            </a:extLst>
          </p:cNvPr>
          <p:cNvSpPr>
            <a:spLocks noGrp="1"/>
          </p:cNvSpPr>
          <p:nvPr>
            <p:ph type="pic" idx="13"/>
          </p:nvPr>
        </p:nvSpPr>
        <p:spPr/>
      </p:sp>
      <p:sp>
        <p:nvSpPr>
          <p:cNvPr id="7" name="Tijdelijke aanduiding voor inhoud 6">
            <a:extLst>
              <a:ext uri="{FF2B5EF4-FFF2-40B4-BE49-F238E27FC236}">
                <a16:creationId xmlns:a16="http://schemas.microsoft.com/office/drawing/2014/main" id="{8D2B051F-8929-30BE-059F-0C7B75464B1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93362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C3C17-3185-4727-8547-FDF7FF12D94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B2589DC-50FE-42A3-929B-2E6E332695EF}"/>
              </a:ext>
            </a:extLst>
          </p:cNvPr>
          <p:cNvSpPr>
            <a:spLocks noGrp="1"/>
          </p:cNvSpPr>
          <p:nvPr>
            <p:ph type="subTitle" idx="1"/>
          </p:nvPr>
        </p:nvSpPr>
        <p:spPr/>
        <p:txBody>
          <a:bodyPr/>
          <a:lstStyle/>
          <a:p>
            <a:endParaRPr lang="nl-NL"/>
          </a:p>
        </p:txBody>
      </p:sp>
      <p:sp>
        <p:nvSpPr>
          <p:cNvPr id="4" name="_s1036">
            <a:extLst>
              <a:ext uri="{FF2B5EF4-FFF2-40B4-BE49-F238E27FC236}">
                <a16:creationId xmlns:a16="http://schemas.microsoft.com/office/drawing/2014/main" id="{4D33DD6E-4A9B-4525-A277-B96FEE6095F3}"/>
              </a:ext>
            </a:extLst>
          </p:cNvPr>
          <p:cNvSpPr>
            <a:spLocks noChangeArrowheads="1"/>
          </p:cNvSpPr>
          <p:nvPr/>
        </p:nvSpPr>
        <p:spPr bwMode="auto">
          <a:xfrm>
            <a:off x="1601671" y="1383619"/>
            <a:ext cx="5724635" cy="3167096"/>
          </a:xfrm>
          <a:prstGeom prst="roundRect">
            <a:avLst>
              <a:gd name="adj" fmla="val 16667"/>
            </a:avLst>
          </a:prstGeom>
          <a:solidFill>
            <a:srgbClr val="FFFF00"/>
          </a:solidFill>
          <a:ln w="31750">
            <a:solidFill>
              <a:srgbClr val="FFFF00"/>
            </a:solidFill>
            <a:round/>
            <a:headEnd/>
            <a:tailEnd/>
          </a:ln>
        </p:spPr>
        <p:txBody>
          <a:bodyPr wrap="none" lIns="0" tIns="0" rIns="0" bIns="0" anchor="ctr"/>
          <a:lstStyle/>
          <a:p>
            <a:pPr algn="ctr" eaLnBrk="1" hangingPunct="1">
              <a:defRPr/>
            </a:pPr>
            <a:r>
              <a:rPr lang="nl-NL" sz="2100" b="1">
                <a:effectLst>
                  <a:outerShdw blurRad="38100" dist="38100" dir="2700000" algn="tl">
                    <a:srgbClr val="FFFFFF"/>
                  </a:outerShdw>
                </a:effectLst>
              </a:rPr>
              <a:t>Actief lezen</a:t>
            </a:r>
          </a:p>
        </p:txBody>
      </p:sp>
      <p:sp>
        <p:nvSpPr>
          <p:cNvPr id="5" name="Rechthoek 4">
            <a:extLst>
              <a:ext uri="{FF2B5EF4-FFF2-40B4-BE49-F238E27FC236}">
                <a16:creationId xmlns:a16="http://schemas.microsoft.com/office/drawing/2014/main" id="{44F0AF52-0732-42EE-821E-DC677946112A}"/>
              </a:ext>
            </a:extLst>
          </p:cNvPr>
          <p:cNvSpPr/>
          <p:nvPr/>
        </p:nvSpPr>
        <p:spPr>
          <a:xfrm>
            <a:off x="1522703" y="3619125"/>
            <a:ext cx="1771960" cy="692497"/>
          </a:xfrm>
          <a:prstGeom prst="rect">
            <a:avLst/>
          </a:prstGeom>
          <a:noFill/>
        </p:spPr>
        <p:txBody>
          <a:bodyPr wrap="none" lIns="68580" tIns="34290" rIns="68580" bIns="34290">
            <a:spAutoFit/>
          </a:bodyPr>
          <a:lstStyle/>
          <a:p>
            <a:pPr algn="ctr"/>
            <a:r>
              <a:rPr lang="nl-NL" sz="405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6 tips</a:t>
            </a:r>
          </a:p>
        </p:txBody>
      </p:sp>
      <p:pic>
        <p:nvPicPr>
          <p:cNvPr id="6" name="Afbeelding 5">
            <a:hlinkClick r:id="rId2" action="ppaction://hlinksldjump"/>
            <a:extLst>
              <a:ext uri="{FF2B5EF4-FFF2-40B4-BE49-F238E27FC236}">
                <a16:creationId xmlns:a16="http://schemas.microsoft.com/office/drawing/2014/main" id="{748ABFE7-F94B-4CE3-892E-7453DC5CCB2F}"/>
              </a:ext>
            </a:extLst>
          </p:cNvPr>
          <p:cNvPicPr>
            <a:picLocks noChangeAspect="1"/>
          </p:cNvPicPr>
          <p:nvPr/>
        </p:nvPicPr>
        <p:blipFill>
          <a:blip r:embed="rId3"/>
          <a:stretch>
            <a:fillRect/>
          </a:stretch>
        </p:blipFill>
        <p:spPr>
          <a:xfrm>
            <a:off x="5506838" y="180640"/>
            <a:ext cx="2322258" cy="477987"/>
          </a:xfrm>
          <a:prstGeom prst="rect">
            <a:avLst/>
          </a:prstGeom>
        </p:spPr>
      </p:pic>
    </p:spTree>
    <p:extLst>
      <p:ext uri="{BB962C8B-B14F-4D97-AF65-F5344CB8AC3E}">
        <p14:creationId xmlns:p14="http://schemas.microsoft.com/office/powerpoint/2010/main" val="26556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C94D607-BCD5-40C7-AB11-801A835B0EF4}"/>
              </a:ext>
            </a:extLst>
          </p:cNvPr>
          <p:cNvSpPr/>
          <p:nvPr/>
        </p:nvSpPr>
        <p:spPr>
          <a:xfrm>
            <a:off x="2237649" y="1145382"/>
            <a:ext cx="1581203" cy="692497"/>
          </a:xfrm>
          <a:prstGeom prst="rect">
            <a:avLst/>
          </a:prstGeom>
          <a:noFill/>
        </p:spPr>
        <p:txBody>
          <a:bodyPr wrap="none" lIns="68580" tIns="34290" rIns="68580" bIns="34290">
            <a:spAutoFit/>
          </a:bodyPr>
          <a:lstStyle/>
          <a:p>
            <a:pPr algn="ctr"/>
            <a:r>
              <a:rPr lang="nl-NL" sz="405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 1</a:t>
            </a:r>
          </a:p>
        </p:txBody>
      </p:sp>
      <p:sp>
        <p:nvSpPr>
          <p:cNvPr id="3" name="Tekstvak 2">
            <a:extLst>
              <a:ext uri="{FF2B5EF4-FFF2-40B4-BE49-F238E27FC236}">
                <a16:creationId xmlns:a16="http://schemas.microsoft.com/office/drawing/2014/main" id="{C383E38C-8CAD-4590-8A00-91E96CA59F8D}"/>
              </a:ext>
            </a:extLst>
          </p:cNvPr>
          <p:cNvSpPr txBox="1"/>
          <p:nvPr/>
        </p:nvSpPr>
        <p:spPr>
          <a:xfrm>
            <a:off x="1961632" y="2355726"/>
            <a:ext cx="5220737" cy="248209"/>
          </a:xfrm>
          <a:prstGeom prst="rect">
            <a:avLst/>
          </a:prstGeom>
          <a:noFill/>
        </p:spPr>
        <p:txBody>
          <a:bodyPr wrap="square" rtlCol="0">
            <a:spAutoFit/>
          </a:bodyPr>
          <a:lstStyle/>
          <a:p>
            <a:r>
              <a:rPr lang="nl-NL" sz="1013"/>
              <a:t>Zorg voor een heldere werkinstructie, auditief én visueel</a:t>
            </a:r>
          </a:p>
        </p:txBody>
      </p:sp>
      <p:sp>
        <p:nvSpPr>
          <p:cNvPr id="4" name="Tekstvak 3">
            <a:extLst>
              <a:ext uri="{FF2B5EF4-FFF2-40B4-BE49-F238E27FC236}">
                <a16:creationId xmlns:a16="http://schemas.microsoft.com/office/drawing/2014/main" id="{E3FB7727-4C89-4439-8146-728BF5C6758E}"/>
              </a:ext>
            </a:extLst>
          </p:cNvPr>
          <p:cNvSpPr txBox="1"/>
          <p:nvPr/>
        </p:nvSpPr>
        <p:spPr>
          <a:xfrm>
            <a:off x="2141731" y="2949792"/>
            <a:ext cx="5040638" cy="1027589"/>
          </a:xfrm>
          <a:prstGeom prst="rect">
            <a:avLst/>
          </a:prstGeom>
          <a:noFill/>
          <a:ln>
            <a:solidFill>
              <a:srgbClr val="800080"/>
            </a:solidFill>
          </a:ln>
        </p:spPr>
        <p:txBody>
          <a:bodyPr wrap="square" rtlCol="0">
            <a:spAutoFit/>
          </a:bodyPr>
          <a:lstStyle/>
          <a:p>
            <a:pPr marL="214313" indent="-214313">
              <a:buFont typeface="Arial" panose="020B0604020202020204" pitchFamily="34" charset="0"/>
              <a:buChar char="•"/>
            </a:pPr>
            <a:r>
              <a:rPr lang="nl-NL" sz="1013"/>
              <a:t>Lees de alinea</a:t>
            </a:r>
          </a:p>
          <a:p>
            <a:pPr marL="214313" indent="-214313">
              <a:buFont typeface="Arial" panose="020B0604020202020204" pitchFamily="34" charset="0"/>
              <a:buChar char="•"/>
            </a:pPr>
            <a:r>
              <a:rPr lang="nl-NL" sz="1013">
                <a:highlight>
                  <a:srgbClr val="FFFF00"/>
                </a:highlight>
              </a:rPr>
              <a:t>Arceer</a:t>
            </a:r>
            <a:r>
              <a:rPr lang="nl-NL" sz="1013"/>
              <a:t> 2 onbekende woorden, onderzoek wat het woord betekent</a:t>
            </a:r>
          </a:p>
          <a:p>
            <a:pPr marL="214313" indent="-214313">
              <a:buFont typeface="Arial" panose="020B0604020202020204" pitchFamily="34" charset="0"/>
              <a:buChar char="•"/>
            </a:pPr>
            <a:r>
              <a:rPr lang="nl-NL" sz="1013" u="sng"/>
              <a:t>Onderstreep</a:t>
            </a:r>
            <a:r>
              <a:rPr lang="nl-NL" sz="1013"/>
              <a:t> twee verwijswoorden en zet een          waarnaar het verwijst. </a:t>
            </a:r>
          </a:p>
          <a:p>
            <a:pPr marL="214313" indent="-214313">
              <a:buFont typeface="Arial" panose="020B0604020202020204" pitchFamily="34" charset="0"/>
              <a:buChar char="•"/>
            </a:pPr>
            <a:r>
              <a:rPr lang="nl-NL" sz="1013"/>
              <a:t>Daarna de sleutelvraag beantwoorden</a:t>
            </a:r>
          </a:p>
          <a:p>
            <a:endParaRPr lang="nl-NL" sz="1013"/>
          </a:p>
        </p:txBody>
      </p:sp>
      <p:sp>
        <p:nvSpPr>
          <p:cNvPr id="6" name="Pijl: gekromd omlaag 5">
            <a:extLst>
              <a:ext uri="{FF2B5EF4-FFF2-40B4-BE49-F238E27FC236}">
                <a16:creationId xmlns:a16="http://schemas.microsoft.com/office/drawing/2014/main" id="{61E5376B-54C1-45A8-8DF5-C3EB610DC0EE}"/>
              </a:ext>
            </a:extLst>
          </p:cNvPr>
          <p:cNvSpPr/>
          <p:nvPr/>
        </p:nvSpPr>
        <p:spPr bwMode="auto">
          <a:xfrm>
            <a:off x="5922150" y="3543858"/>
            <a:ext cx="432048" cy="324036"/>
          </a:xfrm>
          <a:prstGeom prst="curvedDownArrow">
            <a:avLst/>
          </a:prstGeom>
          <a:solidFill>
            <a:srgbClr val="FFFF00"/>
          </a:solidFill>
          <a:ln w="31750">
            <a:solidFill>
              <a:srgbClr val="FFFF00"/>
            </a:solidFill>
            <a:round/>
            <a:headEnd/>
            <a:tailEnd/>
          </a:ln>
        </p:spPr>
        <p:txBody>
          <a:bodyPr wrap="none" lIns="0" tIns="0" rIns="0" bIns="0" rtlCol="0" anchor="ctr"/>
          <a:lstStyle/>
          <a:p>
            <a:pPr algn="ctr" eaLnBrk="1" hangingPunct="1"/>
            <a:endParaRPr lang="nl-NL" sz="1500" b="1">
              <a:effectLst>
                <a:outerShdw blurRad="38100" dist="38100" dir="2700000" algn="tl">
                  <a:srgbClr val="FFFFFF"/>
                </a:outerShdw>
              </a:effectLst>
            </a:endParaRPr>
          </a:p>
        </p:txBody>
      </p:sp>
      <p:pic>
        <p:nvPicPr>
          <p:cNvPr id="7" name="Afbeelding 6">
            <a:hlinkClick r:id="rId3" action="ppaction://hlinksldjump"/>
            <a:extLst>
              <a:ext uri="{FF2B5EF4-FFF2-40B4-BE49-F238E27FC236}">
                <a16:creationId xmlns:a16="http://schemas.microsoft.com/office/drawing/2014/main" id="{1F2E6A2B-0BD6-411E-884D-AA08AC4A6F22}"/>
              </a:ext>
            </a:extLst>
          </p:cNvPr>
          <p:cNvPicPr>
            <a:picLocks noChangeAspect="1"/>
          </p:cNvPicPr>
          <p:nvPr/>
        </p:nvPicPr>
        <p:blipFill>
          <a:blip r:embed="rId4"/>
          <a:stretch>
            <a:fillRect/>
          </a:stretch>
        </p:blipFill>
        <p:spPr>
          <a:xfrm>
            <a:off x="5506838" y="180640"/>
            <a:ext cx="2322258" cy="477987"/>
          </a:xfrm>
          <a:prstGeom prst="rect">
            <a:avLst/>
          </a:prstGeom>
        </p:spPr>
      </p:pic>
      <p:sp>
        <p:nvSpPr>
          <p:cNvPr id="10" name="Titel 9">
            <a:extLst>
              <a:ext uri="{FF2B5EF4-FFF2-40B4-BE49-F238E27FC236}">
                <a16:creationId xmlns:a16="http://schemas.microsoft.com/office/drawing/2014/main" id="{58ACE7F0-F87A-2966-8ED1-821444FFABC7}"/>
              </a:ext>
            </a:extLst>
          </p:cNvPr>
          <p:cNvSpPr>
            <a:spLocks noGrp="1"/>
          </p:cNvSpPr>
          <p:nvPr>
            <p:ph type="title"/>
          </p:nvPr>
        </p:nvSpPr>
        <p:spPr/>
        <p:txBody>
          <a:bodyPr/>
          <a:lstStyle/>
          <a:p>
            <a:endParaRPr lang="nl-NL"/>
          </a:p>
        </p:txBody>
      </p:sp>
      <p:sp>
        <p:nvSpPr>
          <p:cNvPr id="11" name="Tijdelijke aanduiding voor inhoud 10">
            <a:extLst>
              <a:ext uri="{FF2B5EF4-FFF2-40B4-BE49-F238E27FC236}">
                <a16:creationId xmlns:a16="http://schemas.microsoft.com/office/drawing/2014/main" id="{3C128318-BABE-9E7D-EDD8-DE2EC9358C5F}"/>
              </a:ext>
            </a:extLst>
          </p:cNvPr>
          <p:cNvSpPr>
            <a:spLocks noGrp="1"/>
          </p:cNvSpPr>
          <p:nvPr>
            <p:ph idx="1"/>
          </p:nvPr>
        </p:nvSpPr>
        <p:spPr>
          <a:xfrm>
            <a:off x="-167640" y="929640"/>
            <a:ext cx="9159240" cy="4130040"/>
          </a:xfrm>
        </p:spPr>
        <p:txBody>
          <a:bodyPr/>
          <a:lstStyle/>
          <a:p>
            <a:endParaRPr lang="nl-NL" dirty="0"/>
          </a:p>
        </p:txBody>
      </p:sp>
    </p:spTree>
    <p:extLst>
      <p:ext uri="{BB962C8B-B14F-4D97-AF65-F5344CB8AC3E}">
        <p14:creationId xmlns:p14="http://schemas.microsoft.com/office/powerpoint/2010/main" val="210973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23BDA-447F-4B55-BCB0-6F228724D316}"/>
              </a:ext>
            </a:extLst>
          </p:cNvPr>
          <p:cNvSpPr>
            <a:spLocks noGrp="1"/>
          </p:cNvSpPr>
          <p:nvPr>
            <p:ph type="ctrTitle"/>
          </p:nvPr>
        </p:nvSpPr>
        <p:spPr/>
        <p:txBody>
          <a:bodyPr/>
          <a:lstStyle/>
          <a:p>
            <a:pPr algn="l"/>
            <a:r>
              <a:rPr lang="nl-NL"/>
              <a:t>             Zet rolkaartjes in</a:t>
            </a:r>
          </a:p>
        </p:txBody>
      </p:sp>
      <p:sp>
        <p:nvSpPr>
          <p:cNvPr id="3" name="Ondertitel 2">
            <a:extLst>
              <a:ext uri="{FF2B5EF4-FFF2-40B4-BE49-F238E27FC236}">
                <a16:creationId xmlns:a16="http://schemas.microsoft.com/office/drawing/2014/main" id="{8AC4705C-8B14-47A3-B383-A6C97E395046}"/>
              </a:ext>
            </a:extLst>
          </p:cNvPr>
          <p:cNvSpPr>
            <a:spLocks noGrp="1"/>
          </p:cNvSpPr>
          <p:nvPr>
            <p:ph type="subTitle" idx="1"/>
          </p:nvPr>
        </p:nvSpPr>
        <p:spPr/>
        <p:txBody>
          <a:bodyPr/>
          <a:lstStyle/>
          <a:p>
            <a:endParaRPr lang="nl-NL"/>
          </a:p>
        </p:txBody>
      </p:sp>
      <p:sp>
        <p:nvSpPr>
          <p:cNvPr id="4" name="Rechthoek 3">
            <a:extLst>
              <a:ext uri="{FF2B5EF4-FFF2-40B4-BE49-F238E27FC236}">
                <a16:creationId xmlns:a16="http://schemas.microsoft.com/office/drawing/2014/main" id="{70E8AA8F-4C80-48FE-85DA-9EED21F13EFB}"/>
              </a:ext>
            </a:extLst>
          </p:cNvPr>
          <p:cNvSpPr/>
          <p:nvPr/>
        </p:nvSpPr>
        <p:spPr>
          <a:xfrm>
            <a:off x="2237649" y="1145382"/>
            <a:ext cx="1581203" cy="692497"/>
          </a:xfrm>
          <a:prstGeom prst="rect">
            <a:avLst/>
          </a:prstGeom>
          <a:noFill/>
        </p:spPr>
        <p:txBody>
          <a:bodyPr wrap="none" lIns="68580" tIns="34290" rIns="68580" bIns="34290">
            <a:spAutoFit/>
          </a:bodyPr>
          <a:lstStyle/>
          <a:p>
            <a:pPr algn="ctr"/>
            <a:r>
              <a:rPr lang="nl-NL" sz="405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 2</a:t>
            </a:r>
          </a:p>
        </p:txBody>
      </p:sp>
      <p:pic>
        <p:nvPicPr>
          <p:cNvPr id="5" name="Afbeelding 5">
            <a:extLst>
              <a:ext uri="{FF2B5EF4-FFF2-40B4-BE49-F238E27FC236}">
                <a16:creationId xmlns:a16="http://schemas.microsoft.com/office/drawing/2014/main" id="{3CF9801E-035B-4E1A-813B-40A35E6BC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720" y="720951"/>
            <a:ext cx="2058591"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6">
            <a:extLst>
              <a:ext uri="{FF2B5EF4-FFF2-40B4-BE49-F238E27FC236}">
                <a16:creationId xmlns:a16="http://schemas.microsoft.com/office/drawing/2014/main" id="{8757A92C-5A5D-4C4D-BCBE-C06DB0B14E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9807" y="2917031"/>
            <a:ext cx="1631156" cy="222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3">
            <a:extLst>
              <a:ext uri="{FF2B5EF4-FFF2-40B4-BE49-F238E27FC236}">
                <a16:creationId xmlns:a16="http://schemas.microsoft.com/office/drawing/2014/main" id="{17FE9725-8C70-406B-B621-26D7B732C1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2119" y="804863"/>
            <a:ext cx="2368154"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hlinkClick r:id="rId6" action="ppaction://hlinksldjump"/>
            <a:extLst>
              <a:ext uri="{FF2B5EF4-FFF2-40B4-BE49-F238E27FC236}">
                <a16:creationId xmlns:a16="http://schemas.microsoft.com/office/drawing/2014/main" id="{BD58EDC9-4E22-4E7A-958A-2C8BFE9737B7}"/>
              </a:ext>
            </a:extLst>
          </p:cNvPr>
          <p:cNvPicPr>
            <a:picLocks noChangeAspect="1"/>
          </p:cNvPicPr>
          <p:nvPr/>
        </p:nvPicPr>
        <p:blipFill>
          <a:blip r:embed="rId7"/>
          <a:stretch>
            <a:fillRect/>
          </a:stretch>
        </p:blipFill>
        <p:spPr>
          <a:xfrm>
            <a:off x="5506838" y="180640"/>
            <a:ext cx="2322258" cy="477987"/>
          </a:xfrm>
          <a:prstGeom prst="rect">
            <a:avLst/>
          </a:prstGeom>
        </p:spPr>
      </p:pic>
    </p:spTree>
    <p:extLst>
      <p:ext uri="{BB962C8B-B14F-4D97-AF65-F5344CB8AC3E}">
        <p14:creationId xmlns:p14="http://schemas.microsoft.com/office/powerpoint/2010/main" val="226161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3E8A2-3D2F-4E58-8DAA-525B2DC76635}"/>
              </a:ext>
            </a:extLst>
          </p:cNvPr>
          <p:cNvSpPr>
            <a:spLocks noGrp="1"/>
          </p:cNvSpPr>
          <p:nvPr>
            <p:ph type="ctrTitle"/>
          </p:nvPr>
        </p:nvSpPr>
        <p:spPr>
          <a:xfrm>
            <a:off x="1657350" y="1221600"/>
            <a:ext cx="5829300" cy="1102519"/>
          </a:xfrm>
        </p:spPr>
        <p:txBody>
          <a:bodyPr/>
          <a:lstStyle/>
          <a:p>
            <a:r>
              <a:rPr lang="nl-NL"/>
              <a:t>Bouw de tijd van actief lezen op</a:t>
            </a:r>
          </a:p>
        </p:txBody>
      </p:sp>
      <p:pic>
        <p:nvPicPr>
          <p:cNvPr id="5" name="Afbeelding 4">
            <a:extLst>
              <a:ext uri="{FF2B5EF4-FFF2-40B4-BE49-F238E27FC236}">
                <a16:creationId xmlns:a16="http://schemas.microsoft.com/office/drawing/2014/main" id="{A5A895C3-0067-41FE-9742-CB86B3F0151B}"/>
              </a:ext>
            </a:extLst>
          </p:cNvPr>
          <p:cNvPicPr>
            <a:picLocks noChangeAspect="1"/>
          </p:cNvPicPr>
          <p:nvPr/>
        </p:nvPicPr>
        <p:blipFill>
          <a:blip r:embed="rId3"/>
          <a:stretch>
            <a:fillRect/>
          </a:stretch>
        </p:blipFill>
        <p:spPr>
          <a:xfrm>
            <a:off x="4301970" y="2409732"/>
            <a:ext cx="2764286" cy="2550000"/>
          </a:xfrm>
          <a:prstGeom prst="rect">
            <a:avLst/>
          </a:prstGeom>
        </p:spPr>
      </p:pic>
      <p:sp>
        <p:nvSpPr>
          <p:cNvPr id="12" name="Ondertitel 11">
            <a:extLst>
              <a:ext uri="{FF2B5EF4-FFF2-40B4-BE49-F238E27FC236}">
                <a16:creationId xmlns:a16="http://schemas.microsoft.com/office/drawing/2014/main" id="{FFEF327A-0788-447D-A600-EC2E24233FEB}"/>
              </a:ext>
            </a:extLst>
          </p:cNvPr>
          <p:cNvSpPr>
            <a:spLocks noGrp="1"/>
          </p:cNvSpPr>
          <p:nvPr>
            <p:ph type="subTitle" idx="1"/>
          </p:nvPr>
        </p:nvSpPr>
        <p:spPr>
          <a:xfrm>
            <a:off x="1740451" y="3864481"/>
            <a:ext cx="1581203" cy="691087"/>
          </a:xfrm>
          <a:prstGeom prst="rect">
            <a:avLst/>
          </a:prstGeom>
          <a:noFill/>
        </p:spPr>
        <p:txBody>
          <a:bodyPr vert="horz" wrap="none" lIns="68580" tIns="34290" rIns="68580" bIns="34290" rtlCol="0" anchor="t" anchorCtr="0">
            <a:spAutoFit/>
          </a:bodyPr>
          <a:lstStyle/>
          <a:p>
            <a:pPr algn="ctr"/>
            <a:r>
              <a:rPr lang="nl-NL" sz="405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 3</a:t>
            </a:r>
          </a:p>
        </p:txBody>
      </p:sp>
      <p:pic>
        <p:nvPicPr>
          <p:cNvPr id="6" name="Afbeelding 5">
            <a:hlinkClick r:id="rId4" action="ppaction://hlinksldjump"/>
            <a:extLst>
              <a:ext uri="{FF2B5EF4-FFF2-40B4-BE49-F238E27FC236}">
                <a16:creationId xmlns:a16="http://schemas.microsoft.com/office/drawing/2014/main" id="{0710B5D8-CADB-47ED-B4C6-A8959DB3877A}"/>
              </a:ext>
            </a:extLst>
          </p:cNvPr>
          <p:cNvPicPr>
            <a:picLocks noChangeAspect="1"/>
          </p:cNvPicPr>
          <p:nvPr/>
        </p:nvPicPr>
        <p:blipFill>
          <a:blip r:embed="rId5"/>
          <a:stretch>
            <a:fillRect/>
          </a:stretch>
        </p:blipFill>
        <p:spPr>
          <a:xfrm>
            <a:off x="5506838" y="180640"/>
            <a:ext cx="2322258" cy="477987"/>
          </a:xfrm>
          <a:prstGeom prst="rect">
            <a:avLst/>
          </a:prstGeom>
        </p:spPr>
      </p:pic>
    </p:spTree>
    <p:extLst>
      <p:ext uri="{BB962C8B-B14F-4D97-AF65-F5344CB8AC3E}">
        <p14:creationId xmlns:p14="http://schemas.microsoft.com/office/powerpoint/2010/main" val="170293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16BDD07-77F1-4D53-9BBB-DF2B18C7FAC2}"/>
              </a:ext>
            </a:extLst>
          </p:cNvPr>
          <p:cNvSpPr>
            <a:spLocks noGrp="1"/>
          </p:cNvSpPr>
          <p:nvPr>
            <p:ph type="subTitle" idx="1"/>
          </p:nvPr>
        </p:nvSpPr>
        <p:spPr/>
        <p:txBody>
          <a:bodyPr/>
          <a:lstStyle/>
          <a:p>
            <a:endParaRPr lang="nl-NL"/>
          </a:p>
        </p:txBody>
      </p:sp>
      <p:sp>
        <p:nvSpPr>
          <p:cNvPr id="4" name="Titel 3">
            <a:extLst>
              <a:ext uri="{FF2B5EF4-FFF2-40B4-BE49-F238E27FC236}">
                <a16:creationId xmlns:a16="http://schemas.microsoft.com/office/drawing/2014/main" id="{53244756-33C5-47BC-9ED8-0B90F16CA84A}"/>
              </a:ext>
            </a:extLst>
          </p:cNvPr>
          <p:cNvSpPr>
            <a:spLocks noGrp="1"/>
          </p:cNvSpPr>
          <p:nvPr>
            <p:ph type="ctrTitle"/>
          </p:nvPr>
        </p:nvSpPr>
        <p:spPr>
          <a:xfrm>
            <a:off x="1381099" y="18257"/>
            <a:ext cx="1581203" cy="692497"/>
          </a:xfrm>
          <a:prstGeom prst="rect">
            <a:avLst/>
          </a:prstGeom>
          <a:noFill/>
        </p:spPr>
        <p:txBody>
          <a:bodyPr vert="horz" wrap="none" lIns="68580" tIns="34290" rIns="68580" bIns="34290" rtlCol="0" anchor="b" anchorCtr="0">
            <a:spAutoFit/>
          </a:bodyPr>
          <a:lstStyle/>
          <a:p>
            <a:pPr algn="ctr"/>
            <a:r>
              <a:rPr lang="nl-NL" sz="405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 4</a:t>
            </a:r>
          </a:p>
        </p:txBody>
      </p:sp>
      <p:pic>
        <p:nvPicPr>
          <p:cNvPr id="6" name="Afbeelding 5">
            <a:extLst>
              <a:ext uri="{FF2B5EF4-FFF2-40B4-BE49-F238E27FC236}">
                <a16:creationId xmlns:a16="http://schemas.microsoft.com/office/drawing/2014/main" id="{B03FA48D-7B3E-4237-9D42-F7F4EFD3CECA}"/>
              </a:ext>
            </a:extLst>
          </p:cNvPr>
          <p:cNvPicPr>
            <a:picLocks noChangeAspect="1"/>
          </p:cNvPicPr>
          <p:nvPr/>
        </p:nvPicPr>
        <p:blipFill>
          <a:blip r:embed="rId3"/>
          <a:stretch>
            <a:fillRect/>
          </a:stretch>
        </p:blipFill>
        <p:spPr>
          <a:xfrm>
            <a:off x="1289899" y="914400"/>
            <a:ext cx="6564203" cy="3763584"/>
          </a:xfrm>
          <a:prstGeom prst="rect">
            <a:avLst/>
          </a:prstGeom>
        </p:spPr>
      </p:pic>
      <p:sp>
        <p:nvSpPr>
          <p:cNvPr id="8" name="Rechthoek 7">
            <a:extLst>
              <a:ext uri="{FF2B5EF4-FFF2-40B4-BE49-F238E27FC236}">
                <a16:creationId xmlns:a16="http://schemas.microsoft.com/office/drawing/2014/main" id="{70AAB871-CAA9-4ACC-9CA0-1DCAB765ABCA}"/>
              </a:ext>
            </a:extLst>
          </p:cNvPr>
          <p:cNvSpPr/>
          <p:nvPr/>
        </p:nvSpPr>
        <p:spPr>
          <a:xfrm>
            <a:off x="3598290" y="2301720"/>
            <a:ext cx="459100" cy="692497"/>
          </a:xfrm>
          <a:prstGeom prst="rect">
            <a:avLst/>
          </a:prstGeom>
          <a:solidFill>
            <a:srgbClr val="FFFF00"/>
          </a:solidFill>
        </p:spPr>
        <p:txBody>
          <a:bodyPr wrap="none" lIns="68580" tIns="34290" rIns="68580" bIns="34290">
            <a:spAutoFit/>
          </a:bodyPr>
          <a:lstStyle/>
          <a:p>
            <a:pPr algn="ctr"/>
            <a:r>
              <a:rPr lang="nl-NL" sz="405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p>
        </p:txBody>
      </p:sp>
      <p:pic>
        <p:nvPicPr>
          <p:cNvPr id="7" name="Afbeelding 6">
            <a:hlinkClick r:id="rId4" action="ppaction://hlinksldjump"/>
            <a:extLst>
              <a:ext uri="{FF2B5EF4-FFF2-40B4-BE49-F238E27FC236}">
                <a16:creationId xmlns:a16="http://schemas.microsoft.com/office/drawing/2014/main" id="{587AFFF9-BA40-4409-9782-2482451D7C1E}"/>
              </a:ext>
            </a:extLst>
          </p:cNvPr>
          <p:cNvPicPr>
            <a:picLocks noChangeAspect="1"/>
          </p:cNvPicPr>
          <p:nvPr/>
        </p:nvPicPr>
        <p:blipFill>
          <a:blip r:embed="rId5"/>
          <a:stretch>
            <a:fillRect/>
          </a:stretch>
        </p:blipFill>
        <p:spPr>
          <a:xfrm>
            <a:off x="5506838" y="180640"/>
            <a:ext cx="2322258" cy="477987"/>
          </a:xfrm>
          <a:prstGeom prst="rect">
            <a:avLst/>
          </a:prstGeom>
        </p:spPr>
      </p:pic>
    </p:spTree>
    <p:extLst>
      <p:ext uri="{BB962C8B-B14F-4D97-AF65-F5344CB8AC3E}">
        <p14:creationId xmlns:p14="http://schemas.microsoft.com/office/powerpoint/2010/main" val="1863942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68&quot;&gt;&lt;/object&gt;&lt;object type=&quot;2&quot; unique_id=&quot;10169&quot;&gt;&lt;object type=&quot;3&quot; unique_id=&quot;10170&quot;&gt;&lt;property id=&quot;20148&quot; value=&quot;5&quot;/&gt;&lt;property id=&quot;20300&quot; value=&quot;Slide 1&quot;/&gt;&lt;property id=&quot;20307&quot; value=&quot;292&quot;/&gt;&lt;/object&gt;&lt;object type=&quot;3&quot; unique_id=&quot;10171&quot;&gt;&lt;property id=&quot;20148&quot; value=&quot;5&quot;/&gt;&lt;property id=&quot;20300&quot; value=&quot;Slide 2&quot;/&gt;&lt;property id=&quot;20307&quot; value=&quot;293&quot;/&gt;&lt;/object&gt;&lt;object type=&quot;3&quot; unique_id=&quot;10172&quot;&gt;&lt;property id=&quot;20148&quot; value=&quot;5&quot;/&gt;&lt;property id=&quot;20300&quot; value=&quot;Slide 3&quot;/&gt;&lt;property id=&quot;20307&quot; value=&quot;294&quot;/&gt;&lt;/object&gt;&lt;object type=&quot;3&quot; unique_id=&quot;10173&quot;&gt;&lt;property id=&quot;20148&quot; value=&quot;5&quot;/&gt;&lt;property id=&quot;20300&quot; value=&quot;Slide 4&quot;/&gt;&lt;property id=&quot;20307&quot; value=&quot;295&quot;/&gt;&lt;/object&gt;&lt;object type=&quot;3&quot; unique_id=&quot;10174&quot;&gt;&lt;property id=&quot;20148&quot; value=&quot;5&quot;/&gt;&lt;property id=&quot;20300&quot; value=&quot;Slide 5&quot;/&gt;&lt;property id=&quot;20307&quot; value=&quot;296&quot;/&gt;&lt;/object&gt;&lt;object type=&quot;3&quot; unique_id=&quot;10175&quot;&gt;&lt;property id=&quot;20148&quot; value=&quot;5&quot;/&gt;&lt;property id=&quot;20300&quot; value=&quot;Slide 6&quot;/&gt;&lt;property id=&quot;20307&quot; value=&quot;297&quot;/&gt;&lt;/object&gt;&lt;object type=&quot;3&quot; unique_id=&quot;10176&quot;&gt;&lt;property id=&quot;20148&quot; value=&quot;5&quot;/&gt;&lt;property id=&quot;20300&quot; value=&quot;Slide 7&quot;/&gt;&lt;property id=&quot;20307&quot; value=&quot;298&quot;/&gt;&lt;/object&gt;&lt;object type=&quot;3&quot; unique_id=&quot;10177&quot;&gt;&lt;property id=&quot;20148&quot; value=&quot;5&quot;/&gt;&lt;property id=&quot;20300&quot; value=&quot;Slide 8&quot;/&gt;&lt;property id=&quot;20307&quot; value=&quot;309&quot;/&gt;&lt;/object&gt;&lt;object type=&quot;3&quot; unique_id=&quot;10178&quot;&gt;&lt;property id=&quot;20148&quot; value=&quot;5&quot;/&gt;&lt;property id=&quot;20300&quot; value=&quot;Slide 9&quot;/&gt;&lt;property id=&quot;20307&quot; value=&quot;299&quot;/&gt;&lt;/object&gt;&lt;object type=&quot;3&quot; unique_id=&quot;10179&quot;&gt;&lt;property id=&quot;20148&quot; value=&quot;5&quot;/&gt;&lt;property id=&quot;20300&quot; value=&quot;Slide 10&quot;/&gt;&lt;property id=&quot;20307&quot; value=&quot;310&quot;/&gt;&lt;/object&gt;&lt;object type=&quot;3&quot; unique_id=&quot;10180&quot;&gt;&lt;property id=&quot;20148&quot; value=&quot;5&quot;/&gt;&lt;property id=&quot;20300&quot; value=&quot;Slide 11&quot;/&gt;&lt;property id=&quot;20307&quot; value=&quot;300&quot;/&gt;&lt;/object&gt;&lt;object type=&quot;3&quot; unique_id=&quot;10181&quot;&gt;&lt;property id=&quot;20148&quot; value=&quot;5&quot;/&gt;&lt;property id=&quot;20300&quot; value=&quot;Slide 12&quot;/&gt;&lt;property id=&quot;20307&quot; value=&quot;311&quot;/&gt;&lt;/object&gt;&lt;object type=&quot;3&quot; unique_id=&quot;10182&quot;&gt;&lt;property id=&quot;20148&quot; value=&quot;5&quot;/&gt;&lt;property id=&quot;20300&quot; value=&quot;Slide 13&quot;/&gt;&lt;property id=&quot;20307&quot; value=&quot;301&quot;/&gt;&lt;/object&gt;&lt;object type=&quot;3&quot; unique_id=&quot;10183&quot;&gt;&lt;property id=&quot;20148&quot; value=&quot;5&quot;/&gt;&lt;property id=&quot;20300&quot; value=&quot;Slide 14&quot;/&gt;&lt;property id=&quot;20307&quot; value=&quot;312&quot;/&gt;&lt;/object&gt;&lt;object type=&quot;3&quot; unique_id=&quot;10184&quot;&gt;&lt;property id=&quot;20148&quot; value=&quot;5&quot;/&gt;&lt;property id=&quot;20300&quot; value=&quot;Slide 15&quot;/&gt;&lt;property id=&quot;20307&quot; value=&quot;302&quot;/&gt;&lt;/object&gt;&lt;object type=&quot;3&quot; unique_id=&quot;10185&quot;&gt;&lt;property id=&quot;20148&quot; value=&quot;5&quot;/&gt;&lt;property id=&quot;20300&quot; value=&quot;Slide 16&quot;/&gt;&lt;property id=&quot;20307&quot; value=&quot;313&quot;/&gt;&lt;/object&gt;&lt;object type=&quot;3&quot; unique_id=&quot;10186&quot;&gt;&lt;property id=&quot;20148&quot; value=&quot;5&quot;/&gt;&lt;property id=&quot;20300&quot; value=&quot;Slide 17&quot;/&gt;&lt;property id=&quot;20307&quot; value=&quot;303&quot;/&gt;&lt;/object&gt;&lt;object type=&quot;3&quot; unique_id=&quot;10187&quot;&gt;&lt;property id=&quot;20148&quot; value=&quot;5&quot;/&gt;&lt;property id=&quot;20300&quot; value=&quot;Slide 18&quot;/&gt;&lt;property id=&quot;20307&quot; value=&quot;304&quot;/&gt;&lt;/object&gt;&lt;object type=&quot;3&quot; unique_id=&quot;10188&quot;&gt;&lt;property id=&quot;20148&quot; value=&quot;5&quot;/&gt;&lt;property id=&quot;20300&quot; value=&quot;Slide 19&quot;/&gt;&lt;property id=&quot;20307&quot; value=&quot;305&quot;/&gt;&lt;/object&gt;&lt;object type=&quot;3&quot; unique_id=&quot;10189&quot;&gt;&lt;property id=&quot;20148&quot; value=&quot;5&quot;/&gt;&lt;property id=&quot;20300&quot; value=&quot;Slide 20&quot;/&gt;&lt;property id=&quot;20307&quot; value=&quot;314&quot;/&gt;&lt;/object&gt;&lt;object type=&quot;3&quot; unique_id=&quot;10190&quot;&gt;&lt;property id=&quot;20148&quot; value=&quot;5&quot;/&gt;&lt;property id=&quot;20300&quot; value=&quot;Slide 21&quot;/&gt;&lt;property id=&quot;20307&quot; value=&quot;306&quot;/&gt;&lt;/object&gt;&lt;object type=&quot;3&quot; unique_id=&quot;10191&quot;&gt;&lt;property id=&quot;20148&quot; value=&quot;5&quot;/&gt;&lt;property id=&quot;20300&quot; value=&quot;Slide 22&quot;/&gt;&lt;property id=&quot;20307&quot; value=&quot;315&quot;/&gt;&lt;/object&gt;&lt;object type=&quot;3&quot; unique_id=&quot;10192&quot;&gt;&lt;property id=&quot;20148&quot; value=&quot;5&quot;/&gt;&lt;property id=&quot;20300&quot; value=&quot;Slide 23&quot;/&gt;&lt;property id=&quot;20307&quot; value=&quot;307&quot;/&gt;&lt;/object&gt;&lt;object type=&quot;3&quot; unique_id=&quot;10193&quot;&gt;&lt;property id=&quot;20148&quot; value=&quot;5&quot;/&gt;&lt;property id=&quot;20300&quot; value=&quot;Slide 24&quot;/&gt;&lt;property id=&quot;20307&quot; value=&quot;316&quot;/&gt;&lt;/object&gt;&lt;object type=&quot;3&quot; unique_id=&quot;10194&quot;&gt;&lt;property id=&quot;20148&quot; value=&quot;5&quot;/&gt;&lt;property id=&quot;20300&quot; value=&quot;Slide 25&quot;/&gt;&lt;property id=&quot;20307&quot; value=&quot;290&quot;/&gt;&lt;/object&gt;&lt;/object&gt;&lt;/object&gt;&lt;/database&gt;"/>
  <p:tag name="SECTOMILLISECCONVERTED" val="1"/>
</p:tagLst>
</file>

<file path=ppt/theme/theme1.xml><?xml version="1.0" encoding="utf-8"?>
<a:theme xmlns:a="http://schemas.openxmlformats.org/drawingml/2006/main" name="CED groep blauw thema">
  <a:themeElements>
    <a:clrScheme name="CED-groep Kleuren">
      <a:dk1>
        <a:srgbClr val="000000"/>
      </a:dk1>
      <a:lt1>
        <a:srgbClr val="FFFFFF"/>
      </a:lt1>
      <a:dk2>
        <a:srgbClr val="941C80"/>
      </a:dk2>
      <a:lt2>
        <a:srgbClr val="00B8DE"/>
      </a:lt2>
      <a:accent1>
        <a:srgbClr val="941C80"/>
      </a:accent1>
      <a:accent2>
        <a:srgbClr val="00B8DE"/>
      </a:accent2>
      <a:accent3>
        <a:srgbClr val="124090"/>
      </a:accent3>
      <a:accent4>
        <a:srgbClr val="04A64B"/>
      </a:accent4>
      <a:accent5>
        <a:srgbClr val="F18815"/>
      </a:accent5>
      <a:accent6>
        <a:srgbClr val="EAF1F2"/>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CED-Groep 2022.potx" id="{53E9ACB2-C369-43B2-AF98-40CFED153A7D}" vid="{68D51AB5-6294-45DC-866C-5FFBC7E72FAA}"/>
    </a:ext>
  </a:extLst>
</a:theme>
</file>

<file path=ppt/theme/theme2.xml><?xml version="1.0" encoding="utf-8"?>
<a:theme xmlns:a="http://schemas.openxmlformats.org/drawingml/2006/main" name="CED groep paars thema">
  <a:themeElements>
    <a:clrScheme name="CED-groep Kleuren 2">
      <a:dk1>
        <a:srgbClr val="000000"/>
      </a:dk1>
      <a:lt1>
        <a:srgbClr val="FFFFFF"/>
      </a:lt1>
      <a:dk2>
        <a:srgbClr val="941C80"/>
      </a:dk2>
      <a:lt2>
        <a:srgbClr val="00B8DE"/>
      </a:lt2>
      <a:accent1>
        <a:srgbClr val="00B8DE"/>
      </a:accent1>
      <a:accent2>
        <a:srgbClr val="941C80"/>
      </a:accent2>
      <a:accent3>
        <a:srgbClr val="124090"/>
      </a:accent3>
      <a:accent4>
        <a:srgbClr val="04A64B"/>
      </a:accent4>
      <a:accent5>
        <a:srgbClr val="F18815"/>
      </a:accent5>
      <a:accent6>
        <a:srgbClr val="EAF1F2"/>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CED-Groep 2022.potx" id="{53E9ACB2-C369-43B2-AF98-40CFED153A7D}" vid="{5B1F953D-33D7-46F0-85A5-040D88B3BA32}"/>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E19B064F7616469BE715942D971AB7" ma:contentTypeVersion="2" ma:contentTypeDescription="Een nieuw document maken." ma:contentTypeScope="" ma:versionID="4201175699ab3df22b2daa8e20f01002">
  <xsd:schema xmlns:xsd="http://www.w3.org/2001/XMLSchema" xmlns:xs="http://www.w3.org/2001/XMLSchema" xmlns:p="http://schemas.microsoft.com/office/2006/metadata/properties" xmlns:ns2="5158320d-1c4b-4e75-8196-0019593543ad" targetNamespace="http://schemas.microsoft.com/office/2006/metadata/properties" ma:root="true" ma:fieldsID="7c4405027a0d0848921fd9bf5a3976b4" ns2:_="">
    <xsd:import namespace="5158320d-1c4b-4e75-8196-0019593543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8320d-1c4b-4e75-8196-001959354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89738C-43A4-4706-8D88-69EF7F2CE166}">
  <ds:schemaRefs>
    <ds:schemaRef ds:uri="http://schemas.microsoft.com/sharepoint/v3/contenttype/forms"/>
  </ds:schemaRefs>
</ds:datastoreItem>
</file>

<file path=customXml/itemProps2.xml><?xml version="1.0" encoding="utf-8"?>
<ds:datastoreItem xmlns:ds="http://schemas.openxmlformats.org/officeDocument/2006/customXml" ds:itemID="{07D61EE9-4E7A-4F63-AEBF-3785A29CD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8320d-1c4b-4e75-8196-001959354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BA523E-195C-4660-A960-C5B3EF2776B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CED-Groep 2022</Template>
  <TotalTime>38</TotalTime>
  <Words>435</Words>
  <Application>Microsoft Office PowerPoint</Application>
  <PresentationFormat>Diavoorstelling (16:9)</PresentationFormat>
  <Paragraphs>53</Paragraphs>
  <Slides>16</Slides>
  <Notes>6</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16</vt:i4>
      </vt:variant>
    </vt:vector>
  </HeadingPairs>
  <TitlesOfParts>
    <vt:vector size="21" baseType="lpstr">
      <vt:lpstr>Arial</vt:lpstr>
      <vt:lpstr>Calibri</vt:lpstr>
      <vt:lpstr>Verdana</vt:lpstr>
      <vt:lpstr>CED groep blauw thema</vt:lpstr>
      <vt:lpstr>CED groep paars thema</vt:lpstr>
      <vt:lpstr>Actief lezen met Nieuwsbegrip</vt:lpstr>
      <vt:lpstr>Uit: Effectief leesonderwijs</vt:lpstr>
      <vt:lpstr>PowerPoint-presentatie</vt:lpstr>
      <vt:lpstr>Hoe dan?</vt:lpstr>
      <vt:lpstr>PowerPoint-presentatie</vt:lpstr>
      <vt:lpstr>PowerPoint-presentatie</vt:lpstr>
      <vt:lpstr>             Zet rolkaartjes in</vt:lpstr>
      <vt:lpstr>Bouw de tijd van actief lezen op</vt:lpstr>
      <vt:lpstr>Tip 4</vt:lpstr>
      <vt:lpstr>Tip 5</vt:lpstr>
      <vt:lpstr>Tip 6</vt:lpstr>
      <vt:lpstr>PowerPoint-presentatie</vt:lpstr>
      <vt:lpstr>PowerPoint-presentatie</vt:lpstr>
      <vt:lpstr>PowerPoint-presentatie</vt:lpstr>
      <vt:lpstr>PowerPoint-presentatie</vt:lpstr>
      <vt:lpstr>Vragen?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Actief lezen met Nieuwsbegrip</dc:title>
  <dc:subject/>
  <dc:creator>Yvet van Noordt</dc:creator>
  <cp:keywords/>
  <dc:description>CED groep presentatie - versie 2 - maart 2022
Ontwerp: Friends for Brands
Template: Ton Persoon</dc:description>
  <cp:lastModifiedBy>Yvet van Noordt</cp:lastModifiedBy>
  <cp:revision>2</cp:revision>
  <dcterms:created xsi:type="dcterms:W3CDTF">2022-10-11T08:22:37Z</dcterms:created>
  <dcterms:modified xsi:type="dcterms:W3CDTF">2022-10-11T09:01:08Z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0x01010069E19B064F7616469BE715942D971AB7</vt:lpwstr>
  </property>
</Properties>
</file>